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3" r:id="rId3"/>
  </p:sldMasterIdLst>
  <p:notesMasterIdLst>
    <p:notesMasterId r:id="rId60"/>
  </p:notesMasterIdLst>
  <p:sldIdLst>
    <p:sldId id="680" r:id="rId4"/>
    <p:sldId id="9517" r:id="rId5"/>
    <p:sldId id="9546" r:id="rId6"/>
    <p:sldId id="9524" r:id="rId7"/>
    <p:sldId id="262" r:id="rId8"/>
    <p:sldId id="9453" r:id="rId9"/>
    <p:sldId id="9505" r:id="rId10"/>
    <p:sldId id="663" r:id="rId11"/>
    <p:sldId id="9475" r:id="rId12"/>
    <p:sldId id="751" r:id="rId13"/>
    <p:sldId id="760" r:id="rId14"/>
    <p:sldId id="9535" r:id="rId15"/>
    <p:sldId id="9486" r:id="rId16"/>
    <p:sldId id="9536" r:id="rId17"/>
    <p:sldId id="9551" r:id="rId18"/>
    <p:sldId id="9550" r:id="rId19"/>
    <p:sldId id="9529" r:id="rId20"/>
    <p:sldId id="9515" r:id="rId21"/>
    <p:sldId id="9533" r:id="rId22"/>
    <p:sldId id="9530" r:id="rId23"/>
    <p:sldId id="9534" r:id="rId24"/>
    <p:sldId id="9525" r:id="rId25"/>
    <p:sldId id="9508" r:id="rId26"/>
    <p:sldId id="9547" r:id="rId27"/>
    <p:sldId id="9532" r:id="rId28"/>
    <p:sldId id="9503" r:id="rId29"/>
    <p:sldId id="9531" r:id="rId30"/>
    <p:sldId id="9538" r:id="rId31"/>
    <p:sldId id="9540" r:id="rId32"/>
    <p:sldId id="9552" r:id="rId33"/>
    <p:sldId id="9539" r:id="rId34"/>
    <p:sldId id="9459" r:id="rId35"/>
    <p:sldId id="774" r:id="rId36"/>
    <p:sldId id="776" r:id="rId37"/>
    <p:sldId id="775" r:id="rId38"/>
    <p:sldId id="9541" r:id="rId39"/>
    <p:sldId id="9463" r:id="rId40"/>
    <p:sldId id="9542" r:id="rId41"/>
    <p:sldId id="9557" r:id="rId42"/>
    <p:sldId id="9523" r:id="rId43"/>
    <p:sldId id="9543" r:id="rId44"/>
    <p:sldId id="9553" r:id="rId45"/>
    <p:sldId id="9483" r:id="rId46"/>
    <p:sldId id="777" r:id="rId47"/>
    <p:sldId id="669" r:id="rId48"/>
    <p:sldId id="9554" r:id="rId49"/>
    <p:sldId id="9544" r:id="rId50"/>
    <p:sldId id="9555" r:id="rId51"/>
    <p:sldId id="9479" r:id="rId52"/>
    <p:sldId id="9558" r:id="rId53"/>
    <p:sldId id="757" r:id="rId54"/>
    <p:sldId id="664" r:id="rId55"/>
    <p:sldId id="9559" r:id="rId56"/>
    <p:sldId id="9560" r:id="rId57"/>
    <p:sldId id="9549" r:id="rId58"/>
    <p:sldId id="9521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99"/>
    <a:srgbClr val="FF9933"/>
    <a:srgbClr val="000000"/>
    <a:srgbClr val="BBDEE3"/>
    <a:srgbClr val="D5D5FF"/>
    <a:srgbClr val="82C3CC"/>
    <a:srgbClr val="CC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485EC-F001-4333-9549-ABA9A91BA674}" v="83" dt="2025-06-30T15:08:20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71223" autoAdjust="0"/>
  </p:normalViewPr>
  <p:slideViewPr>
    <p:cSldViewPr snapToGrid="0">
      <p:cViewPr varScale="1">
        <p:scale>
          <a:sx n="76" d="100"/>
          <a:sy n="76" d="100"/>
        </p:scale>
        <p:origin x="18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theme" Target="theme/theme1.xml"/><Relationship Id="rId68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69" Type="http://schemas.openxmlformats.org/officeDocument/2006/relationships/customXml" Target="../customXml/item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customXml" Target="../customXml/item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7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Smith" userId="24a63624-8c86-49a1-b718-7d84bbece3ae" providerId="ADAL" clId="{43F485EC-F001-4333-9549-ABA9A91BA674}"/>
    <pc:docChg chg="undo redo custSel addSld delSld modSld sldOrd delMainMaster">
      <pc:chgData name="Wendy Smith" userId="24a63624-8c86-49a1-b718-7d84bbece3ae" providerId="ADAL" clId="{43F485EC-F001-4333-9549-ABA9A91BA674}" dt="2025-06-30T15:56:44.906" v="9544" actId="20577"/>
      <pc:docMkLst>
        <pc:docMk/>
      </pc:docMkLst>
      <pc:sldChg chg="del">
        <pc:chgData name="Wendy Smith" userId="24a63624-8c86-49a1-b718-7d84bbece3ae" providerId="ADAL" clId="{43F485EC-F001-4333-9549-ABA9A91BA674}" dt="2025-06-27T22:08:28.304" v="3198" actId="47"/>
        <pc:sldMkLst>
          <pc:docMk/>
          <pc:sldMk cId="2452380030" sldId="261"/>
        </pc:sldMkLst>
      </pc:sldChg>
      <pc:sldChg chg="modNotesTx">
        <pc:chgData name="Wendy Smith" userId="24a63624-8c86-49a1-b718-7d84bbece3ae" providerId="ADAL" clId="{43F485EC-F001-4333-9549-ABA9A91BA674}" dt="2025-06-30T13:10:55.968" v="5775" actId="12"/>
        <pc:sldMkLst>
          <pc:docMk/>
          <pc:sldMk cId="4275158988" sldId="262"/>
        </pc:sldMkLst>
      </pc:sldChg>
      <pc:sldChg chg="del">
        <pc:chgData name="Wendy Smith" userId="24a63624-8c86-49a1-b718-7d84bbece3ae" providerId="ADAL" clId="{43F485EC-F001-4333-9549-ABA9A91BA674}" dt="2025-06-27T22:11:13.589" v="3243" actId="47"/>
        <pc:sldMkLst>
          <pc:docMk/>
          <pc:sldMk cId="3024921393" sldId="280"/>
        </pc:sldMkLst>
      </pc:sldChg>
      <pc:sldChg chg="del">
        <pc:chgData name="Wendy Smith" userId="24a63624-8c86-49a1-b718-7d84bbece3ae" providerId="ADAL" clId="{43F485EC-F001-4333-9549-ABA9A91BA674}" dt="2025-06-27T19:58:14.620" v="762" actId="47"/>
        <pc:sldMkLst>
          <pc:docMk/>
          <pc:sldMk cId="0" sldId="295"/>
        </pc:sldMkLst>
      </pc:sldChg>
      <pc:sldChg chg="addSp delSp modSp mod modClrScheme chgLayout">
        <pc:chgData name="Wendy Smith" userId="24a63624-8c86-49a1-b718-7d84bbece3ae" providerId="ADAL" clId="{43F485EC-F001-4333-9549-ABA9A91BA674}" dt="2025-06-28T16:03:31.310" v="4048" actId="14100"/>
        <pc:sldMkLst>
          <pc:docMk/>
          <pc:sldMk cId="2376368214" sldId="664"/>
        </pc:sldMkLst>
        <pc:spChg chg="add mod ord">
          <ac:chgData name="Wendy Smith" userId="24a63624-8c86-49a1-b718-7d84bbece3ae" providerId="ADAL" clId="{43F485EC-F001-4333-9549-ABA9A91BA674}" dt="2025-06-28T16:03:31.310" v="4048" actId="14100"/>
          <ac:spMkLst>
            <pc:docMk/>
            <pc:sldMk cId="2376368214" sldId="664"/>
            <ac:spMk id="2" creationId="{447E6071-7091-E3C7-6CAA-939ED79E126B}"/>
          </ac:spMkLst>
        </pc:spChg>
        <pc:spChg chg="del">
          <ac:chgData name="Wendy Smith" userId="24a63624-8c86-49a1-b718-7d84bbece3ae" providerId="ADAL" clId="{43F485EC-F001-4333-9549-ABA9A91BA674}" dt="2025-06-27T22:11:01.468" v="3242" actId="478"/>
          <ac:spMkLst>
            <pc:docMk/>
            <pc:sldMk cId="2376368214" sldId="664"/>
            <ac:spMk id="2" creationId="{991E6CB6-DDB5-A2CA-1ADA-8955BB2B3827}"/>
          </ac:spMkLst>
        </pc:spChg>
        <pc:spChg chg="add del mod ord">
          <ac:chgData name="Wendy Smith" userId="24a63624-8c86-49a1-b718-7d84bbece3ae" providerId="ADAL" clId="{43F485EC-F001-4333-9549-ABA9A91BA674}" dt="2025-06-27T22:12:30.193" v="3273" actId="700"/>
          <ac:spMkLst>
            <pc:docMk/>
            <pc:sldMk cId="2376368214" sldId="664"/>
            <ac:spMk id="3" creationId="{79434C0F-221E-28F0-0BC3-6D1B5D9C0173}"/>
          </ac:spMkLst>
        </pc:spChg>
        <pc:spChg chg="add del mod ord">
          <ac:chgData name="Wendy Smith" userId="24a63624-8c86-49a1-b718-7d84bbece3ae" providerId="ADAL" clId="{43F485EC-F001-4333-9549-ABA9A91BA674}" dt="2025-06-28T16:03:28.278" v="4047" actId="478"/>
          <ac:spMkLst>
            <pc:docMk/>
            <pc:sldMk cId="2376368214" sldId="664"/>
            <ac:spMk id="3" creationId="{BFFACAB8-B337-B503-0CFB-AC5C8D6BC040}"/>
          </ac:spMkLst>
        </pc:spChg>
        <pc:spChg chg="add del mod ord">
          <ac:chgData name="Wendy Smith" userId="24a63624-8c86-49a1-b718-7d84bbece3ae" providerId="ADAL" clId="{43F485EC-F001-4333-9549-ABA9A91BA674}" dt="2025-06-27T22:12:41.289" v="3276" actId="700"/>
          <ac:spMkLst>
            <pc:docMk/>
            <pc:sldMk cId="2376368214" sldId="664"/>
            <ac:spMk id="5" creationId="{486C8707-9671-B710-C933-C880B2D85C2C}"/>
          </ac:spMkLst>
        </pc:spChg>
        <pc:spChg chg="add del mod ord">
          <ac:chgData name="Wendy Smith" userId="24a63624-8c86-49a1-b718-7d84bbece3ae" providerId="ADAL" clId="{43F485EC-F001-4333-9549-ABA9A91BA674}" dt="2025-06-27T22:12:41.289" v="3276" actId="700"/>
          <ac:spMkLst>
            <pc:docMk/>
            <pc:sldMk cId="2376368214" sldId="664"/>
            <ac:spMk id="6" creationId="{13C8791B-BDBB-CE55-BE50-A9A1742B4C4D}"/>
          </ac:spMkLst>
        </pc:spChg>
        <pc:spChg chg="del">
          <ac:chgData name="Wendy Smith" userId="24a63624-8c86-49a1-b718-7d84bbece3ae" providerId="ADAL" clId="{43F485EC-F001-4333-9549-ABA9A91BA674}" dt="2025-06-27T22:12:16.074" v="3270" actId="478"/>
          <ac:spMkLst>
            <pc:docMk/>
            <pc:sldMk cId="2376368214" sldId="664"/>
            <ac:spMk id="7" creationId="{EB1A40AD-FF49-53D3-02FF-A3BB00D6E609}"/>
          </ac:spMkLst>
        </pc:spChg>
        <pc:graphicFrameChg chg="del mod modGraphic">
          <ac:chgData name="Wendy Smith" userId="24a63624-8c86-49a1-b718-7d84bbece3ae" providerId="ADAL" clId="{43F485EC-F001-4333-9549-ABA9A91BA674}" dt="2025-06-28T16:00:26.698" v="3987" actId="478"/>
          <ac:graphicFrameMkLst>
            <pc:docMk/>
            <pc:sldMk cId="2376368214" sldId="664"/>
            <ac:graphicFrameMk id="4" creationId="{7EBC6B95-18B5-1029-7F22-79AE05E37218}"/>
          </ac:graphicFrameMkLst>
        </pc:graphicFrameChg>
      </pc:sldChg>
      <pc:sldChg chg="modSp mod ord">
        <pc:chgData name="Wendy Smith" userId="24a63624-8c86-49a1-b718-7d84bbece3ae" providerId="ADAL" clId="{43F485EC-F001-4333-9549-ABA9A91BA674}" dt="2025-06-27T21:42:24.406" v="2290" actId="403"/>
        <pc:sldMkLst>
          <pc:docMk/>
          <pc:sldMk cId="265833515" sldId="669"/>
        </pc:sldMkLst>
        <pc:spChg chg="mod">
          <ac:chgData name="Wendy Smith" userId="24a63624-8c86-49a1-b718-7d84bbece3ae" providerId="ADAL" clId="{43F485EC-F001-4333-9549-ABA9A91BA674}" dt="2025-06-27T21:42:24.406" v="2290" actId="403"/>
          <ac:spMkLst>
            <pc:docMk/>
            <pc:sldMk cId="265833515" sldId="669"/>
            <ac:spMk id="2" creationId="{45857EC2-07A5-F286-D827-D2D4F2148F2D}"/>
          </ac:spMkLst>
        </pc:spChg>
        <pc:graphicFrameChg chg="mod modGraphic">
          <ac:chgData name="Wendy Smith" userId="24a63624-8c86-49a1-b718-7d84bbece3ae" providerId="ADAL" clId="{43F485EC-F001-4333-9549-ABA9A91BA674}" dt="2025-06-27T21:42:19.878" v="2289" actId="14100"/>
          <ac:graphicFrameMkLst>
            <pc:docMk/>
            <pc:sldMk cId="265833515" sldId="669"/>
            <ac:graphicFrameMk id="5" creationId="{DC611C10-4C05-D8DD-ACCE-87336F6F9485}"/>
          </ac:graphicFrameMkLst>
        </pc:graphicFrameChg>
      </pc:sldChg>
      <pc:sldChg chg="modNotesTx">
        <pc:chgData name="Wendy Smith" userId="24a63624-8c86-49a1-b718-7d84bbece3ae" providerId="ADAL" clId="{43F485EC-F001-4333-9549-ABA9A91BA674}" dt="2025-06-30T13:01:38.830" v="4056"/>
        <pc:sldMkLst>
          <pc:docMk/>
          <pc:sldMk cId="3756515235" sldId="680"/>
        </pc:sldMkLst>
      </pc:sldChg>
      <pc:sldChg chg="del">
        <pc:chgData name="Wendy Smith" userId="24a63624-8c86-49a1-b718-7d84bbece3ae" providerId="ADAL" clId="{43F485EC-F001-4333-9549-ABA9A91BA674}" dt="2025-06-27T17:36:08.024" v="0" actId="47"/>
        <pc:sldMkLst>
          <pc:docMk/>
          <pc:sldMk cId="2742724840" sldId="716"/>
        </pc:sldMkLst>
      </pc:sldChg>
      <pc:sldChg chg="modNotesTx">
        <pc:chgData name="Wendy Smith" userId="24a63624-8c86-49a1-b718-7d84bbece3ae" providerId="ADAL" clId="{43F485EC-F001-4333-9549-ABA9A91BA674}" dt="2025-06-30T13:54:48.424" v="6571" actId="20577"/>
        <pc:sldMkLst>
          <pc:docMk/>
          <pc:sldMk cId="854798708" sldId="751"/>
        </pc:sldMkLst>
      </pc:sldChg>
      <pc:sldChg chg="delSp modSp mod ord">
        <pc:chgData name="Wendy Smith" userId="24a63624-8c86-49a1-b718-7d84bbece3ae" providerId="ADAL" clId="{43F485EC-F001-4333-9549-ABA9A91BA674}" dt="2025-06-28T16:00:07.542" v="3983" actId="207"/>
        <pc:sldMkLst>
          <pc:docMk/>
          <pc:sldMk cId="2332860556" sldId="757"/>
        </pc:sldMkLst>
        <pc:spChg chg="del">
          <ac:chgData name="Wendy Smith" userId="24a63624-8c86-49a1-b718-7d84bbece3ae" providerId="ADAL" clId="{43F485EC-F001-4333-9549-ABA9A91BA674}" dt="2025-06-27T22:13:16.538" v="3279" actId="478"/>
          <ac:spMkLst>
            <pc:docMk/>
            <pc:sldMk cId="2332860556" sldId="757"/>
            <ac:spMk id="2" creationId="{851C08FE-9F2A-7CF4-8E44-33458D7736F3}"/>
          </ac:spMkLst>
        </pc:spChg>
        <pc:spChg chg="mod">
          <ac:chgData name="Wendy Smith" userId="24a63624-8c86-49a1-b718-7d84bbece3ae" providerId="ADAL" clId="{43F485EC-F001-4333-9549-ABA9A91BA674}" dt="2025-06-28T16:00:07.542" v="3983" actId="207"/>
          <ac:spMkLst>
            <pc:docMk/>
            <pc:sldMk cId="2332860556" sldId="757"/>
            <ac:spMk id="6" creationId="{94592EC7-697D-0D41-6ED3-3258742941CC}"/>
          </ac:spMkLst>
        </pc:spChg>
        <pc:spChg chg="mod">
          <ac:chgData name="Wendy Smith" userId="24a63624-8c86-49a1-b718-7d84bbece3ae" providerId="ADAL" clId="{43F485EC-F001-4333-9549-ABA9A91BA674}" dt="2025-06-27T22:15:17.382" v="3290"/>
          <ac:spMkLst>
            <pc:docMk/>
            <pc:sldMk cId="2332860556" sldId="757"/>
            <ac:spMk id="7" creationId="{C3DD66FE-88FF-5F3B-7C0F-4FB1C567CD9D}"/>
          </ac:spMkLst>
        </pc:spChg>
        <pc:spChg chg="del">
          <ac:chgData name="Wendy Smith" userId="24a63624-8c86-49a1-b718-7d84bbece3ae" providerId="ADAL" clId="{43F485EC-F001-4333-9549-ABA9A91BA674}" dt="2025-06-27T22:13:19.251" v="3280" actId="478"/>
          <ac:spMkLst>
            <pc:docMk/>
            <pc:sldMk cId="2332860556" sldId="757"/>
            <ac:spMk id="9" creationId="{FA37DEAD-FCB7-731F-E5CC-097C76F0E4A6}"/>
          </ac:spMkLst>
        </pc:spChg>
      </pc:sldChg>
      <pc:sldChg chg="del">
        <pc:chgData name="Wendy Smith" userId="24a63624-8c86-49a1-b718-7d84bbece3ae" providerId="ADAL" clId="{43F485EC-F001-4333-9549-ABA9A91BA674}" dt="2025-06-27T17:48:32.984" v="183" actId="47"/>
        <pc:sldMkLst>
          <pc:docMk/>
          <pc:sldMk cId="1651706601" sldId="759"/>
        </pc:sldMkLst>
      </pc:sldChg>
      <pc:sldChg chg="add del">
        <pc:chgData name="Wendy Smith" userId="24a63624-8c86-49a1-b718-7d84bbece3ae" providerId="ADAL" clId="{43F485EC-F001-4333-9549-ABA9A91BA674}" dt="2025-06-27T17:51:11.761" v="258"/>
        <pc:sldMkLst>
          <pc:docMk/>
          <pc:sldMk cId="4122508033" sldId="759"/>
        </pc:sldMkLst>
      </pc:sldChg>
      <pc:sldChg chg="del">
        <pc:chgData name="Wendy Smith" userId="24a63624-8c86-49a1-b718-7d84bbece3ae" providerId="ADAL" clId="{43F485EC-F001-4333-9549-ABA9A91BA674}" dt="2025-06-27T17:42:50.833" v="178" actId="2696"/>
        <pc:sldMkLst>
          <pc:docMk/>
          <pc:sldMk cId="805377777" sldId="774"/>
        </pc:sldMkLst>
      </pc:sldChg>
      <pc:sldChg chg="add del">
        <pc:chgData name="Wendy Smith" userId="24a63624-8c86-49a1-b718-7d84bbece3ae" providerId="ADAL" clId="{43F485EC-F001-4333-9549-ABA9A91BA674}" dt="2025-06-27T17:42:06.254" v="176"/>
        <pc:sldMkLst>
          <pc:docMk/>
          <pc:sldMk cId="1159491896" sldId="774"/>
        </pc:sldMkLst>
      </pc:sldChg>
      <pc:sldChg chg="del">
        <pc:chgData name="Wendy Smith" userId="24a63624-8c86-49a1-b718-7d84bbece3ae" providerId="ADAL" clId="{43F485EC-F001-4333-9549-ABA9A91BA674}" dt="2025-06-27T17:41:59.843" v="174" actId="2696"/>
        <pc:sldMkLst>
          <pc:docMk/>
          <pc:sldMk cId="1570454519" sldId="774"/>
        </pc:sldMkLst>
      </pc:sldChg>
      <pc:sldChg chg="modSp mod modNotesTx">
        <pc:chgData name="Wendy Smith" userId="24a63624-8c86-49a1-b718-7d84bbece3ae" providerId="ADAL" clId="{43F485EC-F001-4333-9549-ABA9A91BA674}" dt="2025-06-30T15:47:39.792" v="8838" actId="20577"/>
        <pc:sldMkLst>
          <pc:docMk/>
          <pc:sldMk cId="2165016594" sldId="774"/>
        </pc:sldMkLst>
        <pc:graphicFrameChg chg="mod modGraphic">
          <ac:chgData name="Wendy Smith" userId="24a63624-8c86-49a1-b718-7d84bbece3ae" providerId="ADAL" clId="{43F485EC-F001-4333-9549-ABA9A91BA674}" dt="2025-06-27T21:22:10.640" v="1464" actId="1076"/>
          <ac:graphicFrameMkLst>
            <pc:docMk/>
            <pc:sldMk cId="2165016594" sldId="774"/>
            <ac:graphicFrameMk id="4" creationId="{B95903AE-2AD3-7F9C-B8A9-53B4EA373845}"/>
          </ac:graphicFrameMkLst>
        </pc:graphicFrameChg>
      </pc:sldChg>
      <pc:sldChg chg="add del">
        <pc:chgData name="Wendy Smith" userId="24a63624-8c86-49a1-b718-7d84bbece3ae" providerId="ADAL" clId="{43F485EC-F001-4333-9549-ABA9A91BA674}" dt="2025-06-27T17:42:58.540" v="180"/>
        <pc:sldMkLst>
          <pc:docMk/>
          <pc:sldMk cId="3701184963" sldId="774"/>
        </pc:sldMkLst>
      </pc:sldChg>
      <pc:sldChg chg="del">
        <pc:chgData name="Wendy Smith" userId="24a63624-8c86-49a1-b718-7d84bbece3ae" providerId="ADAL" clId="{43F485EC-F001-4333-9549-ABA9A91BA674}" dt="2025-06-27T17:42:50.833" v="178" actId="2696"/>
        <pc:sldMkLst>
          <pc:docMk/>
          <pc:sldMk cId="703510632" sldId="775"/>
        </pc:sldMkLst>
      </pc:sldChg>
      <pc:sldChg chg="del">
        <pc:chgData name="Wendy Smith" userId="24a63624-8c86-49a1-b718-7d84bbece3ae" providerId="ADAL" clId="{43F485EC-F001-4333-9549-ABA9A91BA674}" dt="2025-06-27T17:41:59.843" v="174" actId="2696"/>
        <pc:sldMkLst>
          <pc:docMk/>
          <pc:sldMk cId="1745270334" sldId="775"/>
        </pc:sldMkLst>
      </pc:sldChg>
      <pc:sldChg chg="modSp mod">
        <pc:chgData name="Wendy Smith" userId="24a63624-8c86-49a1-b718-7d84bbece3ae" providerId="ADAL" clId="{43F485EC-F001-4333-9549-ABA9A91BA674}" dt="2025-06-27T21:29:26.066" v="1765" actId="1076"/>
        <pc:sldMkLst>
          <pc:docMk/>
          <pc:sldMk cId="2088220191" sldId="775"/>
        </pc:sldMkLst>
        <pc:spChg chg="mod">
          <ac:chgData name="Wendy Smith" userId="24a63624-8c86-49a1-b718-7d84bbece3ae" providerId="ADAL" clId="{43F485EC-F001-4333-9549-ABA9A91BA674}" dt="2025-06-27T21:29:26.066" v="1765" actId="1076"/>
          <ac:spMkLst>
            <pc:docMk/>
            <pc:sldMk cId="2088220191" sldId="775"/>
            <ac:spMk id="2" creationId="{13197CF9-D06A-909B-9C1E-042B0355F8BB}"/>
          </ac:spMkLst>
        </pc:spChg>
        <pc:graphicFrameChg chg="modGraphic">
          <ac:chgData name="Wendy Smith" userId="24a63624-8c86-49a1-b718-7d84bbece3ae" providerId="ADAL" clId="{43F485EC-F001-4333-9549-ABA9A91BA674}" dt="2025-06-27T21:28:05.584" v="1701" actId="20577"/>
          <ac:graphicFrameMkLst>
            <pc:docMk/>
            <pc:sldMk cId="2088220191" sldId="775"/>
            <ac:graphicFrameMk id="4" creationId="{0A40439A-3D1E-8701-26B2-27AE37E66816}"/>
          </ac:graphicFrameMkLst>
        </pc:graphicFrameChg>
      </pc:sldChg>
      <pc:sldChg chg="add del">
        <pc:chgData name="Wendy Smith" userId="24a63624-8c86-49a1-b718-7d84bbece3ae" providerId="ADAL" clId="{43F485EC-F001-4333-9549-ABA9A91BA674}" dt="2025-06-27T17:42:58.540" v="180"/>
        <pc:sldMkLst>
          <pc:docMk/>
          <pc:sldMk cId="3438686382" sldId="775"/>
        </pc:sldMkLst>
      </pc:sldChg>
      <pc:sldChg chg="add del">
        <pc:chgData name="Wendy Smith" userId="24a63624-8c86-49a1-b718-7d84bbece3ae" providerId="ADAL" clId="{43F485EC-F001-4333-9549-ABA9A91BA674}" dt="2025-06-27T17:42:06.254" v="176"/>
        <pc:sldMkLst>
          <pc:docMk/>
          <pc:sldMk cId="3795635595" sldId="775"/>
        </pc:sldMkLst>
      </pc:sldChg>
      <pc:sldChg chg="del">
        <pc:chgData name="Wendy Smith" userId="24a63624-8c86-49a1-b718-7d84bbece3ae" providerId="ADAL" clId="{43F485EC-F001-4333-9549-ABA9A91BA674}" dt="2025-06-27T17:41:59.843" v="174" actId="2696"/>
        <pc:sldMkLst>
          <pc:docMk/>
          <pc:sldMk cId="190114129" sldId="776"/>
        </pc:sldMkLst>
      </pc:sldChg>
      <pc:sldChg chg="add del">
        <pc:chgData name="Wendy Smith" userId="24a63624-8c86-49a1-b718-7d84bbece3ae" providerId="ADAL" clId="{43F485EC-F001-4333-9549-ABA9A91BA674}" dt="2025-06-27T17:42:06.254" v="176"/>
        <pc:sldMkLst>
          <pc:docMk/>
          <pc:sldMk cId="452267961" sldId="776"/>
        </pc:sldMkLst>
      </pc:sldChg>
      <pc:sldChg chg="add del">
        <pc:chgData name="Wendy Smith" userId="24a63624-8c86-49a1-b718-7d84bbece3ae" providerId="ADAL" clId="{43F485EC-F001-4333-9549-ABA9A91BA674}" dt="2025-06-27T17:42:58.540" v="180"/>
        <pc:sldMkLst>
          <pc:docMk/>
          <pc:sldMk cId="741348371" sldId="776"/>
        </pc:sldMkLst>
      </pc:sldChg>
      <pc:sldChg chg="del">
        <pc:chgData name="Wendy Smith" userId="24a63624-8c86-49a1-b718-7d84bbece3ae" providerId="ADAL" clId="{43F485EC-F001-4333-9549-ABA9A91BA674}" dt="2025-06-27T17:42:50.833" v="178" actId="2696"/>
        <pc:sldMkLst>
          <pc:docMk/>
          <pc:sldMk cId="1324172474" sldId="776"/>
        </pc:sldMkLst>
      </pc:sldChg>
      <pc:sldChg chg="modSp mod ord modNotesTx">
        <pc:chgData name="Wendy Smith" userId="24a63624-8c86-49a1-b718-7d84bbece3ae" providerId="ADAL" clId="{43F485EC-F001-4333-9549-ABA9A91BA674}" dt="2025-06-30T15:48:53.631" v="8985" actId="20577"/>
        <pc:sldMkLst>
          <pc:docMk/>
          <pc:sldMk cId="3821065767" sldId="776"/>
        </pc:sldMkLst>
        <pc:spChg chg="mod">
          <ac:chgData name="Wendy Smith" userId="24a63624-8c86-49a1-b718-7d84bbece3ae" providerId="ADAL" clId="{43F485EC-F001-4333-9549-ABA9A91BA674}" dt="2025-06-27T21:27:22.867" v="1695" actId="1076"/>
          <ac:spMkLst>
            <pc:docMk/>
            <pc:sldMk cId="3821065767" sldId="776"/>
            <ac:spMk id="2" creationId="{13197CF9-D06A-909B-9C1E-042B0355F8BB}"/>
          </ac:spMkLst>
        </pc:spChg>
        <pc:spChg chg="mod">
          <ac:chgData name="Wendy Smith" userId="24a63624-8c86-49a1-b718-7d84bbece3ae" providerId="ADAL" clId="{43F485EC-F001-4333-9549-ABA9A91BA674}" dt="2025-06-27T21:27:18.571" v="1693" actId="1076"/>
          <ac:spMkLst>
            <pc:docMk/>
            <pc:sldMk cId="3821065767" sldId="776"/>
            <ac:spMk id="4" creationId="{F4D521BD-1BFD-1B12-3F90-650F419E50A5}"/>
          </ac:spMkLst>
        </pc:spChg>
        <pc:picChg chg="mod modCrop">
          <ac:chgData name="Wendy Smith" userId="24a63624-8c86-49a1-b718-7d84bbece3ae" providerId="ADAL" clId="{43F485EC-F001-4333-9549-ABA9A91BA674}" dt="2025-06-27T21:27:20.474" v="1694" actId="1076"/>
          <ac:picMkLst>
            <pc:docMk/>
            <pc:sldMk cId="3821065767" sldId="776"/>
            <ac:picMk id="6" creationId="{4135E6EA-9CCD-F27E-CACE-AAAAE369E18B}"/>
          </ac:picMkLst>
        </pc:picChg>
      </pc:sldChg>
      <pc:sldChg chg="modSp mod ord">
        <pc:chgData name="Wendy Smith" userId="24a63624-8c86-49a1-b718-7d84bbece3ae" providerId="ADAL" clId="{43F485EC-F001-4333-9549-ABA9A91BA674}" dt="2025-06-27T21:41:02.120" v="2206"/>
        <pc:sldMkLst>
          <pc:docMk/>
          <pc:sldMk cId="1646611532" sldId="777"/>
        </pc:sldMkLst>
        <pc:spChg chg="mod">
          <ac:chgData name="Wendy Smith" userId="24a63624-8c86-49a1-b718-7d84bbece3ae" providerId="ADAL" clId="{43F485EC-F001-4333-9549-ABA9A91BA674}" dt="2025-06-27T21:32:15.903" v="1796" actId="403"/>
          <ac:spMkLst>
            <pc:docMk/>
            <pc:sldMk cId="1646611532" sldId="777"/>
            <ac:spMk id="2" creationId="{0703D1F0-94E8-1A21-1FE7-3DF7738B8F92}"/>
          </ac:spMkLst>
        </pc:spChg>
        <pc:graphicFrameChg chg="mod modGraphic">
          <ac:chgData name="Wendy Smith" userId="24a63624-8c86-49a1-b718-7d84bbece3ae" providerId="ADAL" clId="{43F485EC-F001-4333-9549-ABA9A91BA674}" dt="2025-06-27T21:32:08.789" v="1794" actId="1076"/>
          <ac:graphicFrameMkLst>
            <pc:docMk/>
            <pc:sldMk cId="1646611532" sldId="777"/>
            <ac:graphicFrameMk id="4" creationId="{FA3B458C-93E8-B7A6-0CC2-8EB4CA2398DF}"/>
          </ac:graphicFrameMkLst>
        </pc:graphicFrameChg>
      </pc:sldChg>
      <pc:sldChg chg="del">
        <pc:chgData name="Wendy Smith" userId="24a63624-8c86-49a1-b718-7d84bbece3ae" providerId="ADAL" clId="{43F485EC-F001-4333-9549-ABA9A91BA674}" dt="2025-06-27T17:40:49.373" v="165" actId="47"/>
        <pc:sldMkLst>
          <pc:docMk/>
          <pc:sldMk cId="4214632687" sldId="9438"/>
        </pc:sldMkLst>
      </pc:sldChg>
      <pc:sldChg chg="del">
        <pc:chgData name="Wendy Smith" userId="24a63624-8c86-49a1-b718-7d84bbece3ae" providerId="ADAL" clId="{43F485EC-F001-4333-9549-ABA9A91BA674}" dt="2025-06-27T22:08:32.998" v="3199" actId="47"/>
        <pc:sldMkLst>
          <pc:docMk/>
          <pc:sldMk cId="2280510077" sldId="9439"/>
        </pc:sldMkLst>
      </pc:sldChg>
      <pc:sldChg chg="del">
        <pc:chgData name="Wendy Smith" userId="24a63624-8c86-49a1-b718-7d84bbece3ae" providerId="ADAL" clId="{43F485EC-F001-4333-9549-ABA9A91BA674}" dt="2025-06-27T22:08:35.958" v="3200" actId="47"/>
        <pc:sldMkLst>
          <pc:docMk/>
          <pc:sldMk cId="2636064113" sldId="9441"/>
        </pc:sldMkLst>
      </pc:sldChg>
      <pc:sldChg chg="del">
        <pc:chgData name="Wendy Smith" userId="24a63624-8c86-49a1-b718-7d84bbece3ae" providerId="ADAL" clId="{43F485EC-F001-4333-9549-ABA9A91BA674}" dt="2025-06-27T22:08:39.777" v="3201" actId="47"/>
        <pc:sldMkLst>
          <pc:docMk/>
          <pc:sldMk cId="3966284166" sldId="9442"/>
        </pc:sldMkLst>
      </pc:sldChg>
      <pc:sldChg chg="modSp mod modNotesTx">
        <pc:chgData name="Wendy Smith" userId="24a63624-8c86-49a1-b718-7d84bbece3ae" providerId="ADAL" clId="{43F485EC-F001-4333-9549-ABA9A91BA674}" dt="2025-06-30T13:14:52.143" v="6157" actId="15"/>
        <pc:sldMkLst>
          <pc:docMk/>
          <pc:sldMk cId="3014030643" sldId="9453"/>
        </pc:sldMkLst>
        <pc:spChg chg="mod">
          <ac:chgData name="Wendy Smith" userId="24a63624-8c86-49a1-b718-7d84bbece3ae" providerId="ADAL" clId="{43F485EC-F001-4333-9549-ABA9A91BA674}" dt="2025-06-28T15:11:40.083" v="3300" actId="6549"/>
          <ac:spMkLst>
            <pc:docMk/>
            <pc:sldMk cId="3014030643" sldId="9453"/>
            <ac:spMk id="8" creationId="{3F3198AE-4897-75CA-9E60-6CB988B734B2}"/>
          </ac:spMkLst>
        </pc:spChg>
      </pc:sldChg>
      <pc:sldChg chg="modSp mod">
        <pc:chgData name="Wendy Smith" userId="24a63624-8c86-49a1-b718-7d84bbece3ae" providerId="ADAL" clId="{43F485EC-F001-4333-9549-ABA9A91BA674}" dt="2025-06-27T21:24:44.969" v="1583" actId="27636"/>
        <pc:sldMkLst>
          <pc:docMk/>
          <pc:sldMk cId="413653439" sldId="9459"/>
        </pc:sldMkLst>
        <pc:spChg chg="mod">
          <ac:chgData name="Wendy Smith" userId="24a63624-8c86-49a1-b718-7d84bbece3ae" providerId="ADAL" clId="{43F485EC-F001-4333-9549-ABA9A91BA674}" dt="2025-06-27T21:22:40.961" v="1524" actId="1076"/>
          <ac:spMkLst>
            <pc:docMk/>
            <pc:sldMk cId="413653439" sldId="9459"/>
            <ac:spMk id="3" creationId="{FC0CF295-53A3-5D69-E20A-F90F25AE4AA3}"/>
          </ac:spMkLst>
        </pc:spChg>
        <pc:spChg chg="mod">
          <ac:chgData name="Wendy Smith" userId="24a63624-8c86-49a1-b718-7d84bbece3ae" providerId="ADAL" clId="{43F485EC-F001-4333-9549-ABA9A91BA674}" dt="2025-06-27T21:24:44.969" v="1583" actId="27636"/>
          <ac:spMkLst>
            <pc:docMk/>
            <pc:sldMk cId="413653439" sldId="9459"/>
            <ac:spMk id="5" creationId="{CCE5A10D-789C-A722-60C8-108CDF462424}"/>
          </ac:spMkLst>
        </pc:spChg>
      </pc:sldChg>
      <pc:sldChg chg="add del">
        <pc:chgData name="Wendy Smith" userId="24a63624-8c86-49a1-b718-7d84bbece3ae" providerId="ADAL" clId="{43F485EC-F001-4333-9549-ABA9A91BA674}" dt="2025-06-27T17:42:50.833" v="178" actId="2696"/>
        <pc:sldMkLst>
          <pc:docMk/>
          <pc:sldMk cId="1587817624" sldId="9459"/>
        </pc:sldMkLst>
      </pc:sldChg>
      <pc:sldChg chg="modSp del mod">
        <pc:chgData name="Wendy Smith" userId="24a63624-8c86-49a1-b718-7d84bbece3ae" providerId="ADAL" clId="{43F485EC-F001-4333-9549-ABA9A91BA674}" dt="2025-06-27T17:41:06.671" v="166" actId="2696"/>
        <pc:sldMkLst>
          <pc:docMk/>
          <pc:sldMk cId="2084199911" sldId="9459"/>
        </pc:sldMkLst>
        <pc:spChg chg="mod">
          <ac:chgData name="Wendy Smith" userId="24a63624-8c86-49a1-b718-7d84bbece3ae" providerId="ADAL" clId="{43F485EC-F001-4333-9549-ABA9A91BA674}" dt="2025-06-27T17:39:53.625" v="143" actId="1076"/>
          <ac:spMkLst>
            <pc:docMk/>
            <pc:sldMk cId="2084199911" sldId="9459"/>
            <ac:spMk id="3" creationId="{FC0CF295-53A3-5D69-E20A-F90F25AE4AA3}"/>
          </ac:spMkLst>
        </pc:spChg>
        <pc:spChg chg="mod">
          <ac:chgData name="Wendy Smith" userId="24a63624-8c86-49a1-b718-7d84bbece3ae" providerId="ADAL" clId="{43F485EC-F001-4333-9549-ABA9A91BA674}" dt="2025-06-27T17:40:42.209" v="164" actId="20577"/>
          <ac:spMkLst>
            <pc:docMk/>
            <pc:sldMk cId="2084199911" sldId="9459"/>
            <ac:spMk id="5" creationId="{CCE5A10D-789C-A722-60C8-108CDF462424}"/>
          </ac:spMkLst>
        </pc:spChg>
      </pc:sldChg>
      <pc:sldChg chg="add del">
        <pc:chgData name="Wendy Smith" userId="24a63624-8c86-49a1-b718-7d84bbece3ae" providerId="ADAL" clId="{43F485EC-F001-4333-9549-ABA9A91BA674}" dt="2025-06-27T17:42:58.540" v="180"/>
        <pc:sldMkLst>
          <pc:docMk/>
          <pc:sldMk cId="2506260219" sldId="9459"/>
        </pc:sldMkLst>
      </pc:sldChg>
      <pc:sldChg chg="addSp delSp modSp mod modNotesTx">
        <pc:chgData name="Wendy Smith" userId="24a63624-8c86-49a1-b718-7d84bbece3ae" providerId="ADAL" clId="{43F485EC-F001-4333-9549-ABA9A91BA674}" dt="2025-06-30T15:53:11.758" v="9305" actId="113"/>
        <pc:sldMkLst>
          <pc:docMk/>
          <pc:sldMk cId="1644669580" sldId="9463"/>
        </pc:sldMkLst>
        <pc:spChg chg="mod ord">
          <ac:chgData name="Wendy Smith" userId="24a63624-8c86-49a1-b718-7d84bbece3ae" providerId="ADAL" clId="{43F485EC-F001-4333-9549-ABA9A91BA674}" dt="2025-06-27T17:51:29.910" v="262" actId="166"/>
          <ac:spMkLst>
            <pc:docMk/>
            <pc:sldMk cId="1644669580" sldId="9463"/>
            <ac:spMk id="3" creationId="{79B5FCFF-1123-E4F0-0562-9A2185B90075}"/>
          </ac:spMkLst>
        </pc:spChg>
        <pc:spChg chg="mod">
          <ac:chgData name="Wendy Smith" userId="24a63624-8c86-49a1-b718-7d84bbece3ae" providerId="ADAL" clId="{43F485EC-F001-4333-9549-ABA9A91BA674}" dt="2025-06-27T19:27:18.183" v="305" actId="1076"/>
          <ac:spMkLst>
            <pc:docMk/>
            <pc:sldMk cId="1644669580" sldId="9463"/>
            <ac:spMk id="4" creationId="{D0E115E4-E276-5520-58DD-4876FE96DB45}"/>
          </ac:spMkLst>
        </pc:spChg>
        <pc:spChg chg="add del mod">
          <ac:chgData name="Wendy Smith" userId="24a63624-8c86-49a1-b718-7d84bbece3ae" providerId="ADAL" clId="{43F485EC-F001-4333-9549-ABA9A91BA674}" dt="2025-06-27T19:30:51.387" v="347" actId="478"/>
          <ac:spMkLst>
            <pc:docMk/>
            <pc:sldMk cId="1644669580" sldId="9463"/>
            <ac:spMk id="5" creationId="{446392FB-3836-ADA3-CD05-438479150F7D}"/>
          </ac:spMkLst>
        </pc:spChg>
        <pc:spChg chg="mod">
          <ac:chgData name="Wendy Smith" userId="24a63624-8c86-49a1-b718-7d84bbece3ae" providerId="ADAL" clId="{43F485EC-F001-4333-9549-ABA9A91BA674}" dt="2025-06-27T17:52:22.139" v="281" actId="1076"/>
          <ac:spMkLst>
            <pc:docMk/>
            <pc:sldMk cId="1644669580" sldId="9463"/>
            <ac:spMk id="6" creationId="{B2C34A72-18A4-7DFA-7C2E-71C830459190}"/>
          </ac:spMkLst>
        </pc:spChg>
        <pc:spChg chg="add mod">
          <ac:chgData name="Wendy Smith" userId="24a63624-8c86-49a1-b718-7d84bbece3ae" providerId="ADAL" clId="{43F485EC-F001-4333-9549-ABA9A91BA674}" dt="2025-06-27T19:33:36.006" v="410" actId="1076"/>
          <ac:spMkLst>
            <pc:docMk/>
            <pc:sldMk cId="1644669580" sldId="9463"/>
            <ac:spMk id="13" creationId="{A77FD5EF-D6EB-D38F-5F54-E115FC20DF23}"/>
          </ac:spMkLst>
        </pc:spChg>
        <pc:graphicFrameChg chg="add mod">
          <ac:chgData name="Wendy Smith" userId="24a63624-8c86-49a1-b718-7d84bbece3ae" providerId="ADAL" clId="{43F485EC-F001-4333-9549-ABA9A91BA674}" dt="2025-06-27T19:27:02.810" v="300"/>
          <ac:graphicFrameMkLst>
            <pc:docMk/>
            <pc:sldMk cId="1644669580" sldId="9463"/>
            <ac:graphicFrameMk id="7" creationId="{B629E4C5-ECE9-F20B-DBD1-6C348E9ADC70}"/>
          </ac:graphicFrameMkLst>
        </pc:graphicFrameChg>
        <pc:graphicFrameChg chg="add del mod">
          <ac:chgData name="Wendy Smith" userId="24a63624-8c86-49a1-b718-7d84bbece3ae" providerId="ADAL" clId="{43F485EC-F001-4333-9549-ABA9A91BA674}" dt="2025-06-27T19:27:39.015" v="310" actId="21"/>
          <ac:graphicFrameMkLst>
            <pc:docMk/>
            <pc:sldMk cId="1644669580" sldId="9463"/>
            <ac:graphicFrameMk id="8" creationId="{B629E4C5-ECE9-F20B-DBD1-6C348E9ADC70}"/>
          </ac:graphicFrameMkLst>
        </pc:graphicFrameChg>
        <pc:graphicFrameChg chg="mod">
          <ac:chgData name="Wendy Smith" userId="24a63624-8c86-49a1-b718-7d84bbece3ae" providerId="ADAL" clId="{43F485EC-F001-4333-9549-ABA9A91BA674}" dt="2025-06-27T19:27:30.867" v="308"/>
          <ac:graphicFrameMkLst>
            <pc:docMk/>
            <pc:sldMk cId="1644669580" sldId="9463"/>
            <ac:graphicFrameMk id="9" creationId="{B629E4C5-ECE9-F20B-DBD1-6C348E9ADC70}"/>
          </ac:graphicFrameMkLst>
        </pc:graphicFrameChg>
        <pc:picChg chg="mod">
          <ac:chgData name="Wendy Smith" userId="24a63624-8c86-49a1-b718-7d84bbece3ae" providerId="ADAL" clId="{43F485EC-F001-4333-9549-ABA9A91BA674}" dt="2025-06-27T19:28:33.780" v="322" actId="1076"/>
          <ac:picMkLst>
            <pc:docMk/>
            <pc:sldMk cId="1644669580" sldId="9463"/>
            <ac:picMk id="10" creationId="{8733241B-FF10-4854-F978-F79C377CEBC1}"/>
          </ac:picMkLst>
        </pc:picChg>
      </pc:sldChg>
      <pc:sldChg chg="modNotesTx">
        <pc:chgData name="Wendy Smith" userId="24a63624-8c86-49a1-b718-7d84bbece3ae" providerId="ADAL" clId="{43F485EC-F001-4333-9549-ABA9A91BA674}" dt="2025-06-30T13:52:04.250" v="6159" actId="6549"/>
        <pc:sldMkLst>
          <pc:docMk/>
          <pc:sldMk cId="4230491717" sldId="9475"/>
        </pc:sldMkLst>
      </pc:sldChg>
      <pc:sldChg chg="modSp mod modNotesTx">
        <pc:chgData name="Wendy Smith" userId="24a63624-8c86-49a1-b718-7d84bbece3ae" providerId="ADAL" clId="{43F485EC-F001-4333-9549-ABA9A91BA674}" dt="2025-06-30T15:56:44.906" v="9544" actId="20577"/>
        <pc:sldMkLst>
          <pc:docMk/>
          <pc:sldMk cId="890749020" sldId="9479"/>
        </pc:sldMkLst>
        <pc:spChg chg="mod">
          <ac:chgData name="Wendy Smith" userId="24a63624-8c86-49a1-b718-7d84bbece3ae" providerId="ADAL" clId="{43F485EC-F001-4333-9549-ABA9A91BA674}" dt="2025-06-27T22:09:45.935" v="3219" actId="13926"/>
          <ac:spMkLst>
            <pc:docMk/>
            <pc:sldMk cId="890749020" sldId="9479"/>
            <ac:spMk id="6" creationId="{FC2AB71C-E383-BE12-7149-65AD85284DC5}"/>
          </ac:spMkLst>
        </pc:spChg>
      </pc:sldChg>
      <pc:sldChg chg="ord">
        <pc:chgData name="Wendy Smith" userId="24a63624-8c86-49a1-b718-7d84bbece3ae" providerId="ADAL" clId="{43F485EC-F001-4333-9549-ABA9A91BA674}" dt="2025-06-27T21:40:59.928" v="2204"/>
        <pc:sldMkLst>
          <pc:docMk/>
          <pc:sldMk cId="3561794156" sldId="9483"/>
        </pc:sldMkLst>
      </pc:sldChg>
      <pc:sldChg chg="modSp mod modNotesTx">
        <pc:chgData name="Wendy Smith" userId="24a63624-8c86-49a1-b718-7d84bbece3ae" providerId="ADAL" clId="{43F485EC-F001-4333-9549-ABA9A91BA674}" dt="2025-06-30T15:37:41.969" v="7632"/>
        <pc:sldMkLst>
          <pc:docMk/>
          <pc:sldMk cId="1695816490" sldId="9486"/>
        </pc:sldMkLst>
        <pc:spChg chg="mod">
          <ac:chgData name="Wendy Smith" userId="24a63624-8c86-49a1-b718-7d84bbece3ae" providerId="ADAL" clId="{43F485EC-F001-4333-9549-ABA9A91BA674}" dt="2025-06-28T15:14:47.975" v="3422" actId="1035"/>
          <ac:spMkLst>
            <pc:docMk/>
            <pc:sldMk cId="1695816490" sldId="9486"/>
            <ac:spMk id="4" creationId="{D96F8A98-7191-BD46-648D-4E8F113B92DB}"/>
          </ac:spMkLst>
        </pc:spChg>
        <pc:spChg chg="mod">
          <ac:chgData name="Wendy Smith" userId="24a63624-8c86-49a1-b718-7d84bbece3ae" providerId="ADAL" clId="{43F485EC-F001-4333-9549-ABA9A91BA674}" dt="2025-06-28T15:14:58.640" v="3439" actId="20577"/>
          <ac:spMkLst>
            <pc:docMk/>
            <pc:sldMk cId="1695816490" sldId="9486"/>
            <ac:spMk id="5" creationId="{177F7235-518C-477D-DE34-6B2F3E3A4ED2}"/>
          </ac:spMkLst>
        </pc:spChg>
      </pc:sldChg>
      <pc:sldChg chg="addSp delSp modSp mod modNotesTx">
        <pc:chgData name="Wendy Smith" userId="24a63624-8c86-49a1-b718-7d84bbece3ae" providerId="ADAL" clId="{43F485EC-F001-4333-9549-ABA9A91BA674}" dt="2025-06-30T15:43:43.753" v="8442" actId="20577"/>
        <pc:sldMkLst>
          <pc:docMk/>
          <pc:sldMk cId="675038731" sldId="9503"/>
        </pc:sldMkLst>
        <pc:spChg chg="mod">
          <ac:chgData name="Wendy Smith" userId="24a63624-8c86-49a1-b718-7d84bbece3ae" providerId="ADAL" clId="{43F485EC-F001-4333-9549-ABA9A91BA674}" dt="2025-06-28T15:19:32.642" v="3674" actId="6549"/>
          <ac:spMkLst>
            <pc:docMk/>
            <pc:sldMk cId="675038731" sldId="9503"/>
            <ac:spMk id="2" creationId="{D306C1B5-E044-5185-62B8-DA7D43E88793}"/>
          </ac:spMkLst>
        </pc:spChg>
        <pc:spChg chg="add mod">
          <ac:chgData name="Wendy Smith" userId="24a63624-8c86-49a1-b718-7d84bbece3ae" providerId="ADAL" clId="{43F485EC-F001-4333-9549-ABA9A91BA674}" dt="2025-06-28T15:20:35.534" v="3774" actId="20577"/>
          <ac:spMkLst>
            <pc:docMk/>
            <pc:sldMk cId="675038731" sldId="9503"/>
            <ac:spMk id="3" creationId="{10C0C346-EBAD-A7AC-4AFC-28D1863A27DD}"/>
          </ac:spMkLst>
        </pc:spChg>
        <pc:spChg chg="del">
          <ac:chgData name="Wendy Smith" userId="24a63624-8c86-49a1-b718-7d84bbece3ae" providerId="ADAL" clId="{43F485EC-F001-4333-9549-ABA9A91BA674}" dt="2025-06-27T21:00:56.504" v="1276" actId="478"/>
          <ac:spMkLst>
            <pc:docMk/>
            <pc:sldMk cId="675038731" sldId="9503"/>
            <ac:spMk id="4" creationId="{EB2B03E9-B602-1EA7-7DC2-94295EFA4ECB}"/>
          </ac:spMkLst>
        </pc:spChg>
        <pc:picChg chg="mod">
          <ac:chgData name="Wendy Smith" userId="24a63624-8c86-49a1-b718-7d84bbece3ae" providerId="ADAL" clId="{43F485EC-F001-4333-9549-ABA9A91BA674}" dt="2025-06-28T15:18:52.246" v="3668" actId="1076"/>
          <ac:picMkLst>
            <pc:docMk/>
            <pc:sldMk cId="675038731" sldId="9503"/>
            <ac:picMk id="6" creationId="{960F6369-52B3-B70C-5531-48C252A85A30}"/>
          </ac:picMkLst>
        </pc:picChg>
      </pc:sldChg>
      <pc:sldChg chg="del">
        <pc:chgData name="Wendy Smith" userId="24a63624-8c86-49a1-b718-7d84bbece3ae" providerId="ADAL" clId="{43F485EC-F001-4333-9549-ABA9A91BA674}" dt="2025-06-27T22:08:43.309" v="3202" actId="47"/>
        <pc:sldMkLst>
          <pc:docMk/>
          <pc:sldMk cId="1212916663" sldId="9504"/>
        </pc:sldMkLst>
      </pc:sldChg>
      <pc:sldChg chg="addSp modSp mod modNotesTx">
        <pc:chgData name="Wendy Smith" userId="24a63624-8c86-49a1-b718-7d84bbece3ae" providerId="ADAL" clId="{43F485EC-F001-4333-9549-ABA9A91BA674}" dt="2025-06-30T13:13:51.451" v="6076" actId="20577"/>
        <pc:sldMkLst>
          <pc:docMk/>
          <pc:sldMk cId="719538033" sldId="9505"/>
        </pc:sldMkLst>
        <pc:spChg chg="add mod">
          <ac:chgData name="Wendy Smith" userId="24a63624-8c86-49a1-b718-7d84bbece3ae" providerId="ADAL" clId="{43F485EC-F001-4333-9549-ABA9A91BA674}" dt="2025-06-28T15:14:06.896" v="3389" actId="20577"/>
          <ac:spMkLst>
            <pc:docMk/>
            <pc:sldMk cId="719538033" sldId="9505"/>
            <ac:spMk id="2" creationId="{29E08C7B-CCE1-D802-7682-4003D68E6E98}"/>
          </ac:spMkLst>
        </pc:spChg>
      </pc:sldChg>
      <pc:sldChg chg="modSp mod modNotesTx">
        <pc:chgData name="Wendy Smith" userId="24a63624-8c86-49a1-b718-7d84bbece3ae" providerId="ADAL" clId="{43F485EC-F001-4333-9549-ABA9A91BA674}" dt="2025-06-30T15:09:10.164" v="7628" actId="20577"/>
        <pc:sldMkLst>
          <pc:docMk/>
          <pc:sldMk cId="1989543916" sldId="9508"/>
        </pc:sldMkLst>
        <pc:spChg chg="mod">
          <ac:chgData name="Wendy Smith" userId="24a63624-8c86-49a1-b718-7d84bbece3ae" providerId="ADAL" clId="{43F485EC-F001-4333-9549-ABA9A91BA674}" dt="2025-06-27T21:17:17.607" v="1388" actId="1076"/>
          <ac:spMkLst>
            <pc:docMk/>
            <pc:sldMk cId="1989543916" sldId="9508"/>
            <ac:spMk id="2" creationId="{1869DE90-90ED-DEE9-2E04-1DFE7C872469}"/>
          </ac:spMkLst>
        </pc:spChg>
        <pc:spChg chg="mod">
          <ac:chgData name="Wendy Smith" userId="24a63624-8c86-49a1-b718-7d84bbece3ae" providerId="ADAL" clId="{43F485EC-F001-4333-9549-ABA9A91BA674}" dt="2025-06-27T21:16:59.141" v="1386" actId="115"/>
          <ac:spMkLst>
            <pc:docMk/>
            <pc:sldMk cId="1989543916" sldId="9508"/>
            <ac:spMk id="4" creationId="{9FD3716D-3BD1-DD5C-D06B-483A0B922897}"/>
          </ac:spMkLst>
        </pc:spChg>
        <pc:picChg chg="mod">
          <ac:chgData name="Wendy Smith" userId="24a63624-8c86-49a1-b718-7d84bbece3ae" providerId="ADAL" clId="{43F485EC-F001-4333-9549-ABA9A91BA674}" dt="2025-06-27T21:17:08.320" v="1387" actId="1076"/>
          <ac:picMkLst>
            <pc:docMk/>
            <pc:sldMk cId="1989543916" sldId="9508"/>
            <ac:picMk id="1028" creationId="{ABBF8027-2025-5891-BB33-34320DDE4DD7}"/>
          </ac:picMkLst>
        </pc:picChg>
      </pc:sldChg>
      <pc:sldChg chg="modSp del mod">
        <pc:chgData name="Wendy Smith" userId="24a63624-8c86-49a1-b718-7d84bbece3ae" providerId="ADAL" clId="{43F485EC-F001-4333-9549-ABA9A91BA674}" dt="2025-06-27T21:18:01.945" v="1397" actId="47"/>
        <pc:sldMkLst>
          <pc:docMk/>
          <pc:sldMk cId="2578850835" sldId="9509"/>
        </pc:sldMkLst>
        <pc:spChg chg="mod">
          <ac:chgData name="Wendy Smith" userId="24a63624-8c86-49a1-b718-7d84bbece3ae" providerId="ADAL" clId="{43F485EC-F001-4333-9549-ABA9A91BA674}" dt="2025-06-27T21:17:49.248" v="1394" actId="5793"/>
          <ac:spMkLst>
            <pc:docMk/>
            <pc:sldMk cId="2578850835" sldId="9509"/>
            <ac:spMk id="4" creationId="{9FD3716D-3BD1-DD5C-D06B-483A0B922897}"/>
          </ac:spMkLst>
        </pc:spChg>
      </pc:sldChg>
      <pc:sldChg chg="del">
        <pc:chgData name="Wendy Smith" userId="24a63624-8c86-49a1-b718-7d84bbece3ae" providerId="ADAL" clId="{43F485EC-F001-4333-9549-ABA9A91BA674}" dt="2025-06-27T20:02:51.689" v="818" actId="47"/>
        <pc:sldMkLst>
          <pc:docMk/>
          <pc:sldMk cId="3262471706" sldId="9511"/>
        </pc:sldMkLst>
      </pc:sldChg>
      <pc:sldChg chg="del">
        <pc:chgData name="Wendy Smith" userId="24a63624-8c86-49a1-b718-7d84bbece3ae" providerId="ADAL" clId="{43F485EC-F001-4333-9549-ABA9A91BA674}" dt="2025-06-27T20:03:06.613" v="819" actId="47"/>
        <pc:sldMkLst>
          <pc:docMk/>
          <pc:sldMk cId="80621199" sldId="9512"/>
        </pc:sldMkLst>
      </pc:sldChg>
      <pc:sldChg chg="del">
        <pc:chgData name="Wendy Smith" userId="24a63624-8c86-49a1-b718-7d84bbece3ae" providerId="ADAL" clId="{43F485EC-F001-4333-9549-ABA9A91BA674}" dt="2025-06-27T17:38:24.399" v="110" actId="47"/>
        <pc:sldMkLst>
          <pc:docMk/>
          <pc:sldMk cId="1247493316" sldId="9514"/>
        </pc:sldMkLst>
      </pc:sldChg>
      <pc:sldChg chg="modSp mod ord modNotesTx">
        <pc:chgData name="Wendy Smith" userId="24a63624-8c86-49a1-b718-7d84bbece3ae" providerId="ADAL" clId="{43F485EC-F001-4333-9549-ABA9A91BA674}" dt="2025-06-30T15:03:46.261" v="6998" actId="20577"/>
        <pc:sldMkLst>
          <pc:docMk/>
          <pc:sldMk cId="3444653785" sldId="9515"/>
        </pc:sldMkLst>
        <pc:grpChg chg="mod">
          <ac:chgData name="Wendy Smith" userId="24a63624-8c86-49a1-b718-7d84bbece3ae" providerId="ADAL" clId="{43F485EC-F001-4333-9549-ABA9A91BA674}" dt="2025-06-27T20:39:07.637" v="980" actId="1076"/>
          <ac:grpSpMkLst>
            <pc:docMk/>
            <pc:sldMk cId="3444653785" sldId="9515"/>
            <ac:grpSpMk id="2" creationId="{4E3D69D6-A813-FC9C-0BE4-AAC9616FAA62}"/>
          </ac:grpSpMkLst>
        </pc:grpChg>
        <pc:picChg chg="mod">
          <ac:chgData name="Wendy Smith" userId="24a63624-8c86-49a1-b718-7d84bbece3ae" providerId="ADAL" clId="{43F485EC-F001-4333-9549-ABA9A91BA674}" dt="2025-06-27T20:39:03.860" v="978" actId="1076"/>
          <ac:picMkLst>
            <pc:docMk/>
            <pc:sldMk cId="3444653785" sldId="9515"/>
            <ac:picMk id="30" creationId="{29F58372-BED1-E4DD-01A9-5BC9B6E8BD1D}"/>
          </ac:picMkLst>
        </pc:picChg>
        <pc:inkChg chg="mod ord">
          <ac:chgData name="Wendy Smith" userId="24a63624-8c86-49a1-b718-7d84bbece3ae" providerId="ADAL" clId="{43F485EC-F001-4333-9549-ABA9A91BA674}" dt="2025-06-27T20:38:55.778" v="977" actId="1076"/>
          <ac:inkMkLst>
            <pc:docMk/>
            <pc:sldMk cId="3444653785" sldId="9515"/>
            <ac:inkMk id="23" creationId="{6B7933CB-C5C7-893D-E6F0-D8B86CE5C4C9}"/>
          </ac:inkMkLst>
        </pc:inkChg>
        <pc:inkChg chg="mod">
          <ac:chgData name="Wendy Smith" userId="24a63624-8c86-49a1-b718-7d84bbece3ae" providerId="ADAL" clId="{43F485EC-F001-4333-9549-ABA9A91BA674}" dt="2025-06-27T20:38:53.105" v="976" actId="1076"/>
          <ac:inkMkLst>
            <pc:docMk/>
            <pc:sldMk cId="3444653785" sldId="9515"/>
            <ac:inkMk id="27" creationId="{8B34F717-312C-340D-AC2C-D99E4D90016B}"/>
          </ac:inkMkLst>
        </pc:inkChg>
      </pc:sldChg>
      <pc:sldChg chg="modSp del mod">
        <pc:chgData name="Wendy Smith" userId="24a63624-8c86-49a1-b718-7d84bbece3ae" providerId="ADAL" clId="{43F485EC-F001-4333-9549-ABA9A91BA674}" dt="2025-06-27T19:52:03.786" v="632" actId="47"/>
        <pc:sldMkLst>
          <pc:docMk/>
          <pc:sldMk cId="1843974449" sldId="9518"/>
        </pc:sldMkLst>
        <pc:spChg chg="mod">
          <ac:chgData name="Wendy Smith" userId="24a63624-8c86-49a1-b718-7d84bbece3ae" providerId="ADAL" clId="{43F485EC-F001-4333-9549-ABA9A91BA674}" dt="2025-06-27T17:38:15.765" v="109" actId="6549"/>
          <ac:spMkLst>
            <pc:docMk/>
            <pc:sldMk cId="1843974449" sldId="9518"/>
            <ac:spMk id="3" creationId="{AA7B41A9-02AC-622C-0F9B-F732A8E2636B}"/>
          </ac:spMkLst>
        </pc:spChg>
      </pc:sldChg>
      <pc:sldChg chg="del ord">
        <pc:chgData name="Wendy Smith" userId="24a63624-8c86-49a1-b718-7d84bbece3ae" providerId="ADAL" clId="{43F485EC-F001-4333-9549-ABA9A91BA674}" dt="2025-06-27T22:08:17.099" v="3197" actId="47"/>
        <pc:sldMkLst>
          <pc:docMk/>
          <pc:sldMk cId="2964366552" sldId="9520"/>
        </pc:sldMkLst>
      </pc:sldChg>
      <pc:sldChg chg="del">
        <pc:chgData name="Wendy Smith" userId="24a63624-8c86-49a1-b718-7d84bbece3ae" providerId="ADAL" clId="{43F485EC-F001-4333-9549-ABA9A91BA674}" dt="2025-06-27T19:53:31.962" v="658" actId="47"/>
        <pc:sldMkLst>
          <pc:docMk/>
          <pc:sldMk cId="3704407039" sldId="9522"/>
        </pc:sldMkLst>
      </pc:sldChg>
      <pc:sldChg chg="addSp delSp modSp mod ord">
        <pc:chgData name="Wendy Smith" userId="24a63624-8c86-49a1-b718-7d84bbece3ae" providerId="ADAL" clId="{43F485EC-F001-4333-9549-ABA9A91BA674}" dt="2025-06-27T19:51:17.661" v="627" actId="404"/>
        <pc:sldMkLst>
          <pc:docMk/>
          <pc:sldMk cId="2042812044" sldId="9523"/>
        </pc:sldMkLst>
        <pc:spChg chg="mod">
          <ac:chgData name="Wendy Smith" userId="24a63624-8c86-49a1-b718-7d84bbece3ae" providerId="ADAL" clId="{43F485EC-F001-4333-9549-ABA9A91BA674}" dt="2025-06-27T19:51:17.661" v="627" actId="404"/>
          <ac:spMkLst>
            <pc:docMk/>
            <pc:sldMk cId="2042812044" sldId="9523"/>
            <ac:spMk id="2" creationId="{119A021D-54AA-8459-DB00-7A1D149C24A9}"/>
          </ac:spMkLst>
        </pc:spChg>
        <pc:spChg chg="del mod">
          <ac:chgData name="Wendy Smith" userId="24a63624-8c86-49a1-b718-7d84bbece3ae" providerId="ADAL" clId="{43F485EC-F001-4333-9549-ABA9A91BA674}" dt="2025-06-27T19:51:04.491" v="624" actId="478"/>
          <ac:spMkLst>
            <pc:docMk/>
            <pc:sldMk cId="2042812044" sldId="9523"/>
            <ac:spMk id="3" creationId="{AA7B41A9-02AC-622C-0F9B-F732A8E2636B}"/>
          </ac:spMkLst>
        </pc:spChg>
        <pc:spChg chg="mod">
          <ac:chgData name="Wendy Smith" userId="24a63624-8c86-49a1-b718-7d84bbece3ae" providerId="ADAL" clId="{43F485EC-F001-4333-9549-ABA9A91BA674}" dt="2025-06-27T19:50:59.272" v="623" actId="26606"/>
          <ac:spMkLst>
            <pc:docMk/>
            <pc:sldMk cId="2042812044" sldId="9523"/>
            <ac:spMk id="4" creationId="{46C25D6C-0D0D-0453-29DE-EAB9EE5BAA45}"/>
          </ac:spMkLst>
        </pc:spChg>
        <pc:spChg chg="del">
          <ac:chgData name="Wendy Smith" userId="24a63624-8c86-49a1-b718-7d84bbece3ae" providerId="ADAL" clId="{43F485EC-F001-4333-9549-ABA9A91BA674}" dt="2025-06-27T19:50:59.272" v="623" actId="26606"/>
          <ac:spMkLst>
            <pc:docMk/>
            <pc:sldMk cId="2042812044" sldId="9523"/>
            <ac:spMk id="7" creationId="{8775F366-526C-4C42-8931-696FFE8AA517}"/>
          </ac:spMkLst>
        </pc:spChg>
        <pc:spChg chg="del">
          <ac:chgData name="Wendy Smith" userId="24a63624-8c86-49a1-b718-7d84bbece3ae" providerId="ADAL" clId="{43F485EC-F001-4333-9549-ABA9A91BA674}" dt="2025-06-27T19:50:59.272" v="623" actId="26606"/>
          <ac:spMkLst>
            <pc:docMk/>
            <pc:sldMk cId="2042812044" sldId="9523"/>
            <ac:spMk id="8" creationId="{21DCC7BA-3740-47E1-91B9-6269381397AE}"/>
          </ac:spMkLst>
        </pc:spChg>
        <pc:spChg chg="del">
          <ac:chgData name="Wendy Smith" userId="24a63624-8c86-49a1-b718-7d84bbece3ae" providerId="ADAL" clId="{43F485EC-F001-4333-9549-ABA9A91BA674}" dt="2025-06-27T19:50:59.272" v="623" actId="26606"/>
          <ac:spMkLst>
            <pc:docMk/>
            <pc:sldMk cId="2042812044" sldId="9523"/>
            <ac:spMk id="15" creationId="{84CEFA49-6B2F-4FE6-B6AF-31D49E68C23B}"/>
          </ac:spMkLst>
        </pc:spChg>
        <pc:spChg chg="add">
          <ac:chgData name="Wendy Smith" userId="24a63624-8c86-49a1-b718-7d84bbece3ae" providerId="ADAL" clId="{43F485EC-F001-4333-9549-ABA9A91BA674}" dt="2025-06-27T19:50:59.272" v="623" actId="26606"/>
          <ac:spMkLst>
            <pc:docMk/>
            <pc:sldMk cId="2042812044" sldId="9523"/>
            <ac:spMk id="20" creationId="{8775F366-526C-4C42-8931-696FFE8AA517}"/>
          </ac:spMkLst>
        </pc:spChg>
        <pc:spChg chg="add">
          <ac:chgData name="Wendy Smith" userId="24a63624-8c86-49a1-b718-7d84bbece3ae" providerId="ADAL" clId="{43F485EC-F001-4333-9549-ABA9A91BA674}" dt="2025-06-27T19:50:59.272" v="623" actId="26606"/>
          <ac:spMkLst>
            <pc:docMk/>
            <pc:sldMk cId="2042812044" sldId="9523"/>
            <ac:spMk id="22" creationId="{2FE8DED1-24FF-4A79-873B-ECE3ABE73035}"/>
          </ac:spMkLst>
        </pc:spChg>
        <pc:spChg chg="add">
          <ac:chgData name="Wendy Smith" userId="24a63624-8c86-49a1-b718-7d84bbece3ae" providerId="ADAL" clId="{43F485EC-F001-4333-9549-ABA9A91BA674}" dt="2025-06-27T19:50:59.272" v="623" actId="26606"/>
          <ac:spMkLst>
            <pc:docMk/>
            <pc:sldMk cId="2042812044" sldId="9523"/>
            <ac:spMk id="24" creationId="{0AA6A048-501A-4387-906B-B8A8543E7B11}"/>
          </ac:spMkLst>
        </pc:spChg>
      </pc:sldChg>
      <pc:sldChg chg="modNotesTx">
        <pc:chgData name="Wendy Smith" userId="24a63624-8c86-49a1-b718-7d84bbece3ae" providerId="ADAL" clId="{43F485EC-F001-4333-9549-ABA9A91BA674}" dt="2025-06-30T13:04:20.181" v="4393" actId="20577"/>
        <pc:sldMkLst>
          <pc:docMk/>
          <pc:sldMk cId="518020049" sldId="9524"/>
        </pc:sldMkLst>
      </pc:sldChg>
      <pc:sldChg chg="del">
        <pc:chgData name="Wendy Smith" userId="24a63624-8c86-49a1-b718-7d84bbece3ae" providerId="ADAL" clId="{43F485EC-F001-4333-9549-ABA9A91BA674}" dt="2025-06-27T17:38:25.684" v="111" actId="47"/>
        <pc:sldMkLst>
          <pc:docMk/>
          <pc:sldMk cId="2804164233" sldId="9528"/>
        </pc:sldMkLst>
      </pc:sldChg>
      <pc:sldChg chg="modNotesTx">
        <pc:chgData name="Wendy Smith" userId="24a63624-8c86-49a1-b718-7d84bbece3ae" providerId="ADAL" clId="{43F485EC-F001-4333-9549-ABA9A91BA674}" dt="2025-06-30T15:07:33.758" v="7554" actId="12"/>
        <pc:sldMkLst>
          <pc:docMk/>
          <pc:sldMk cId="2015537223" sldId="9530"/>
        </pc:sldMkLst>
      </pc:sldChg>
      <pc:sldChg chg="delSp modSp mod modNotesTx">
        <pc:chgData name="Wendy Smith" userId="24a63624-8c86-49a1-b718-7d84bbece3ae" providerId="ADAL" clId="{43F485EC-F001-4333-9549-ABA9A91BA674}" dt="2025-06-30T15:45:10.598" v="8656" actId="20577"/>
        <pc:sldMkLst>
          <pc:docMk/>
          <pc:sldMk cId="882371845" sldId="9531"/>
        </pc:sldMkLst>
        <pc:spChg chg="del">
          <ac:chgData name="Wendy Smith" userId="24a63624-8c86-49a1-b718-7d84bbece3ae" providerId="ADAL" clId="{43F485EC-F001-4333-9549-ABA9A91BA674}" dt="2025-06-27T21:00:28.791" v="1274" actId="478"/>
          <ac:spMkLst>
            <pc:docMk/>
            <pc:sldMk cId="882371845" sldId="9531"/>
            <ac:spMk id="4" creationId="{EB2B03E9-B602-1EA7-7DC2-94295EFA4ECB}"/>
          </ac:spMkLst>
        </pc:spChg>
        <pc:spChg chg="mod">
          <ac:chgData name="Wendy Smith" userId="24a63624-8c86-49a1-b718-7d84bbece3ae" providerId="ADAL" clId="{43F485EC-F001-4333-9549-ABA9A91BA674}" dt="2025-06-27T21:00:24.102" v="1273" actId="1076"/>
          <ac:spMkLst>
            <pc:docMk/>
            <pc:sldMk cId="882371845" sldId="9531"/>
            <ac:spMk id="7" creationId="{D0116384-EC54-A16A-2524-EC00A7E96C0B}"/>
          </ac:spMkLst>
        </pc:spChg>
        <pc:graphicFrameChg chg="mod modGraphic">
          <ac:chgData name="Wendy Smith" userId="24a63624-8c86-49a1-b718-7d84bbece3ae" providerId="ADAL" clId="{43F485EC-F001-4333-9549-ABA9A91BA674}" dt="2025-06-28T15:16:02.898" v="3440" actId="20577"/>
          <ac:graphicFrameMkLst>
            <pc:docMk/>
            <pc:sldMk cId="882371845" sldId="9531"/>
            <ac:graphicFrameMk id="2" creationId="{BB227BDC-EAD6-EB1F-9114-A006C26E10C6}"/>
          </ac:graphicFrameMkLst>
        </pc:graphicFrameChg>
        <pc:picChg chg="mod modCrop">
          <ac:chgData name="Wendy Smith" userId="24a63624-8c86-49a1-b718-7d84bbece3ae" providerId="ADAL" clId="{43F485EC-F001-4333-9549-ABA9A91BA674}" dt="2025-06-27T21:00:17.590" v="1272" actId="1036"/>
          <ac:picMkLst>
            <pc:docMk/>
            <pc:sldMk cId="882371845" sldId="9531"/>
            <ac:picMk id="6" creationId="{960F6369-52B3-B70C-5531-48C252A85A30}"/>
          </ac:picMkLst>
        </pc:picChg>
      </pc:sldChg>
      <pc:sldChg chg="modSp mod">
        <pc:chgData name="Wendy Smith" userId="24a63624-8c86-49a1-b718-7d84bbece3ae" providerId="ADAL" clId="{43F485EC-F001-4333-9549-ABA9A91BA674}" dt="2025-06-27T19:44:33.805" v="461" actId="1076"/>
        <pc:sldMkLst>
          <pc:docMk/>
          <pc:sldMk cId="2853023506" sldId="9532"/>
        </pc:sldMkLst>
        <pc:spChg chg="mod">
          <ac:chgData name="Wendy Smith" userId="24a63624-8c86-49a1-b718-7d84bbece3ae" providerId="ADAL" clId="{43F485EC-F001-4333-9549-ABA9A91BA674}" dt="2025-06-27T17:37:09.142" v="80" actId="20577"/>
          <ac:spMkLst>
            <pc:docMk/>
            <pc:sldMk cId="2853023506" sldId="9532"/>
            <ac:spMk id="2" creationId="{119A021D-54AA-8459-DB00-7A1D149C24A9}"/>
          </ac:spMkLst>
        </pc:spChg>
        <pc:picChg chg="mod modCrop">
          <ac:chgData name="Wendy Smith" userId="24a63624-8c86-49a1-b718-7d84bbece3ae" providerId="ADAL" clId="{43F485EC-F001-4333-9549-ABA9A91BA674}" dt="2025-06-27T19:44:33.805" v="461" actId="1076"/>
          <ac:picMkLst>
            <pc:docMk/>
            <pc:sldMk cId="2853023506" sldId="9532"/>
            <ac:picMk id="3" creationId="{4F0AA441-0CD8-2737-63EB-4EA09818DD66}"/>
          </ac:picMkLst>
        </pc:picChg>
      </pc:sldChg>
      <pc:sldChg chg="setBg">
        <pc:chgData name="Wendy Smith" userId="24a63624-8c86-49a1-b718-7d84bbece3ae" providerId="ADAL" clId="{43F485EC-F001-4333-9549-ABA9A91BA674}" dt="2025-06-27T20:29:57.900" v="939"/>
        <pc:sldMkLst>
          <pc:docMk/>
          <pc:sldMk cId="3598588488" sldId="9533"/>
        </pc:sldMkLst>
      </pc:sldChg>
      <pc:sldChg chg="modSp mod">
        <pc:chgData name="Wendy Smith" userId="24a63624-8c86-49a1-b718-7d84bbece3ae" providerId="ADAL" clId="{43F485EC-F001-4333-9549-ABA9A91BA674}" dt="2025-06-27T20:30:52.808" v="966" actId="1076"/>
        <pc:sldMkLst>
          <pc:docMk/>
          <pc:sldMk cId="144967658" sldId="9534"/>
        </pc:sldMkLst>
        <pc:spChg chg="mod">
          <ac:chgData name="Wendy Smith" userId="24a63624-8c86-49a1-b718-7d84bbece3ae" providerId="ADAL" clId="{43F485EC-F001-4333-9549-ABA9A91BA674}" dt="2025-06-27T20:30:52.808" v="966" actId="1076"/>
          <ac:spMkLst>
            <pc:docMk/>
            <pc:sldMk cId="144967658" sldId="9534"/>
            <ac:spMk id="9" creationId="{FA37DEAD-FCB7-731F-E5CC-097C76F0E4A6}"/>
          </ac:spMkLst>
        </pc:spChg>
      </pc:sldChg>
      <pc:sldChg chg="modSp mod">
        <pc:chgData name="Wendy Smith" userId="24a63624-8c86-49a1-b718-7d84bbece3ae" providerId="ADAL" clId="{43F485EC-F001-4333-9549-ABA9A91BA674}" dt="2025-06-27T21:15:09.948" v="1375" actId="404"/>
        <pc:sldMkLst>
          <pc:docMk/>
          <pc:sldMk cId="1148637961" sldId="9536"/>
        </pc:sldMkLst>
        <pc:spChg chg="mod">
          <ac:chgData name="Wendy Smith" userId="24a63624-8c86-49a1-b718-7d84bbece3ae" providerId="ADAL" clId="{43F485EC-F001-4333-9549-ABA9A91BA674}" dt="2025-06-27T21:15:09.948" v="1375" actId="404"/>
          <ac:spMkLst>
            <pc:docMk/>
            <pc:sldMk cId="1148637961" sldId="9536"/>
            <ac:spMk id="4" creationId="{D96F8A98-7191-BD46-648D-4E8F113B92DB}"/>
          </ac:spMkLst>
        </pc:spChg>
        <pc:spChg chg="mod">
          <ac:chgData name="Wendy Smith" userId="24a63624-8c86-49a1-b718-7d84bbece3ae" providerId="ADAL" clId="{43F485EC-F001-4333-9549-ABA9A91BA674}" dt="2025-06-27T21:14:51.181" v="1358" actId="179"/>
          <ac:spMkLst>
            <pc:docMk/>
            <pc:sldMk cId="1148637961" sldId="9536"/>
            <ac:spMk id="5" creationId="{177F7235-518C-477D-DE34-6B2F3E3A4ED2}"/>
          </ac:spMkLst>
        </pc:spChg>
      </pc:sldChg>
      <pc:sldChg chg="addSp delSp modSp del mod ord">
        <pc:chgData name="Wendy Smith" userId="24a63624-8c86-49a1-b718-7d84bbece3ae" providerId="ADAL" clId="{43F485EC-F001-4333-9549-ABA9A91BA674}" dt="2025-06-27T21:20:44.813" v="1443" actId="47"/>
        <pc:sldMkLst>
          <pc:docMk/>
          <pc:sldMk cId="781459157" sldId="9537"/>
        </pc:sldMkLst>
        <pc:spChg chg="mod">
          <ac:chgData name="Wendy Smith" userId="24a63624-8c86-49a1-b718-7d84bbece3ae" providerId="ADAL" clId="{43F485EC-F001-4333-9549-ABA9A91BA674}" dt="2025-06-27T17:39:21.577" v="138" actId="20577"/>
          <ac:spMkLst>
            <pc:docMk/>
            <pc:sldMk cId="781459157" sldId="9537"/>
            <ac:spMk id="2" creationId="{119A021D-54AA-8459-DB00-7A1D149C24A9}"/>
          </ac:spMkLst>
        </pc:spChg>
        <pc:picChg chg="del">
          <ac:chgData name="Wendy Smith" userId="24a63624-8c86-49a1-b718-7d84bbece3ae" providerId="ADAL" clId="{43F485EC-F001-4333-9549-ABA9A91BA674}" dt="2025-06-27T19:44:52.429" v="466" actId="478"/>
          <ac:picMkLst>
            <pc:docMk/>
            <pc:sldMk cId="781459157" sldId="9537"/>
            <ac:picMk id="3" creationId="{4F0AA441-0CD8-2737-63EB-4EA09818DD66}"/>
          </ac:picMkLst>
        </pc:picChg>
        <pc:picChg chg="add mod">
          <ac:chgData name="Wendy Smith" userId="24a63624-8c86-49a1-b718-7d84bbece3ae" providerId="ADAL" clId="{43F485EC-F001-4333-9549-ABA9A91BA674}" dt="2025-06-27T19:44:52.746" v="467"/>
          <ac:picMkLst>
            <pc:docMk/>
            <pc:sldMk cId="781459157" sldId="9537"/>
            <ac:picMk id="5" creationId="{53245C03-8E3C-5021-E9CC-5A808A2804B7}"/>
          </ac:picMkLst>
        </pc:picChg>
      </pc:sldChg>
      <pc:sldChg chg="addSp delSp modSp add mod ord">
        <pc:chgData name="Wendy Smith" userId="24a63624-8c86-49a1-b718-7d84bbece3ae" providerId="ADAL" clId="{43F485EC-F001-4333-9549-ABA9A91BA674}" dt="2025-06-27T19:44:49.940" v="465" actId="1076"/>
        <pc:sldMkLst>
          <pc:docMk/>
          <pc:sldMk cId="2785026223" sldId="9538"/>
        </pc:sldMkLst>
        <pc:spChg chg="mod">
          <ac:chgData name="Wendy Smith" userId="24a63624-8c86-49a1-b718-7d84bbece3ae" providerId="ADAL" clId="{43F485EC-F001-4333-9549-ABA9A91BA674}" dt="2025-06-27T17:39:03.520" v="129" actId="20577"/>
          <ac:spMkLst>
            <pc:docMk/>
            <pc:sldMk cId="2785026223" sldId="9538"/>
            <ac:spMk id="2" creationId="{119A021D-54AA-8459-DB00-7A1D149C24A9}"/>
          </ac:spMkLst>
        </pc:spChg>
        <pc:picChg chg="del">
          <ac:chgData name="Wendy Smith" userId="24a63624-8c86-49a1-b718-7d84bbece3ae" providerId="ADAL" clId="{43F485EC-F001-4333-9549-ABA9A91BA674}" dt="2025-06-27T19:44:46.925" v="464" actId="478"/>
          <ac:picMkLst>
            <pc:docMk/>
            <pc:sldMk cId="2785026223" sldId="9538"/>
            <ac:picMk id="3" creationId="{4F0AA441-0CD8-2737-63EB-4EA09818DD66}"/>
          </ac:picMkLst>
        </pc:picChg>
        <pc:picChg chg="add mod">
          <ac:chgData name="Wendy Smith" userId="24a63624-8c86-49a1-b718-7d84bbece3ae" providerId="ADAL" clId="{43F485EC-F001-4333-9549-ABA9A91BA674}" dt="2025-06-27T19:44:49.940" v="465" actId="1076"/>
          <ac:picMkLst>
            <pc:docMk/>
            <pc:sldMk cId="2785026223" sldId="9538"/>
            <ac:picMk id="5" creationId="{AFECBC46-A937-5B5F-8890-F03CA0470AF7}"/>
          </ac:picMkLst>
        </pc:picChg>
      </pc:sldChg>
      <pc:sldChg chg="modSp add mod ord">
        <pc:chgData name="Wendy Smith" userId="24a63624-8c86-49a1-b718-7d84bbece3ae" providerId="ADAL" clId="{43F485EC-F001-4333-9549-ABA9A91BA674}" dt="2025-06-27T21:20:35.628" v="1442" actId="20577"/>
        <pc:sldMkLst>
          <pc:docMk/>
          <pc:sldMk cId="1239794933" sldId="9539"/>
        </pc:sldMkLst>
        <pc:spChg chg="mod">
          <ac:chgData name="Wendy Smith" userId="24a63624-8c86-49a1-b718-7d84bbece3ae" providerId="ADAL" clId="{43F485EC-F001-4333-9549-ABA9A91BA674}" dt="2025-06-27T21:20:35.628" v="1442" actId="20577"/>
          <ac:spMkLst>
            <pc:docMk/>
            <pc:sldMk cId="1239794933" sldId="9539"/>
            <ac:spMk id="2" creationId="{119A021D-54AA-8459-DB00-7A1D149C24A9}"/>
          </ac:spMkLst>
        </pc:spChg>
      </pc:sldChg>
      <pc:sldChg chg="addSp delSp modSp new mod modClrScheme chgLayout">
        <pc:chgData name="Wendy Smith" userId="24a63624-8c86-49a1-b718-7d84bbece3ae" providerId="ADAL" clId="{43F485EC-F001-4333-9549-ABA9A91BA674}" dt="2025-06-28T15:21:28.809" v="3778"/>
        <pc:sldMkLst>
          <pc:docMk/>
          <pc:sldMk cId="3185636003" sldId="9540"/>
        </pc:sldMkLst>
        <pc:spChg chg="del mod ord">
          <ac:chgData name="Wendy Smith" userId="24a63624-8c86-49a1-b718-7d84bbece3ae" providerId="ADAL" clId="{43F485EC-F001-4333-9549-ABA9A91BA674}" dt="2025-06-27T21:57:47.963" v="2616" actId="700"/>
          <ac:spMkLst>
            <pc:docMk/>
            <pc:sldMk cId="3185636003" sldId="9540"/>
            <ac:spMk id="2" creationId="{0E47F0F3-DBE5-57EF-1050-5470CF8246D4}"/>
          </ac:spMkLst>
        </pc:spChg>
        <pc:spChg chg="del mod ord">
          <ac:chgData name="Wendy Smith" userId="24a63624-8c86-49a1-b718-7d84bbece3ae" providerId="ADAL" clId="{43F485EC-F001-4333-9549-ABA9A91BA674}" dt="2025-06-27T21:57:47.963" v="2616" actId="700"/>
          <ac:spMkLst>
            <pc:docMk/>
            <pc:sldMk cId="3185636003" sldId="9540"/>
            <ac:spMk id="3" creationId="{7A1D498C-54C6-0D01-637A-30DFC38916E6}"/>
          </ac:spMkLst>
        </pc:spChg>
        <pc:spChg chg="mod ord">
          <ac:chgData name="Wendy Smith" userId="24a63624-8c86-49a1-b718-7d84bbece3ae" providerId="ADAL" clId="{43F485EC-F001-4333-9549-ABA9A91BA674}" dt="2025-06-27T21:57:47.963" v="2616" actId="700"/>
          <ac:spMkLst>
            <pc:docMk/>
            <pc:sldMk cId="3185636003" sldId="9540"/>
            <ac:spMk id="4" creationId="{BDC6E37A-AE00-2238-26ED-B43884EBF148}"/>
          </ac:spMkLst>
        </pc:spChg>
        <pc:spChg chg="add mod ord">
          <ac:chgData name="Wendy Smith" userId="24a63624-8c86-49a1-b718-7d84bbece3ae" providerId="ADAL" clId="{43F485EC-F001-4333-9549-ABA9A91BA674}" dt="2025-06-28T15:21:28.809" v="3778"/>
          <ac:spMkLst>
            <pc:docMk/>
            <pc:sldMk cId="3185636003" sldId="9540"/>
            <ac:spMk id="5" creationId="{BF26D62E-41BD-8D05-729F-5A27B1FCD5A1}"/>
          </ac:spMkLst>
        </pc:spChg>
        <pc:spChg chg="add mod ord">
          <ac:chgData name="Wendy Smith" userId="24a63624-8c86-49a1-b718-7d84bbece3ae" providerId="ADAL" clId="{43F485EC-F001-4333-9549-ABA9A91BA674}" dt="2025-06-28T15:21:13.429" v="3777" actId="1076"/>
          <ac:spMkLst>
            <pc:docMk/>
            <pc:sldMk cId="3185636003" sldId="9540"/>
            <ac:spMk id="6" creationId="{20EF1F10-561D-BD99-0B7E-DFE7EA502815}"/>
          </ac:spMkLst>
        </pc:spChg>
      </pc:sldChg>
      <pc:sldChg chg="addSp delSp modSp mod modNotesTx">
        <pc:chgData name="Wendy Smith" userId="24a63624-8c86-49a1-b718-7d84bbece3ae" providerId="ADAL" clId="{43F485EC-F001-4333-9549-ABA9A91BA674}" dt="2025-06-30T15:49:49.279" v="9104" actId="20577"/>
        <pc:sldMkLst>
          <pc:docMk/>
          <pc:sldMk cId="3616306308" sldId="9541"/>
        </pc:sldMkLst>
        <pc:spChg chg="del">
          <ac:chgData name="Wendy Smith" userId="24a63624-8c86-49a1-b718-7d84bbece3ae" providerId="ADAL" clId="{43F485EC-F001-4333-9549-ABA9A91BA674}" dt="2025-06-27T17:49:02.951" v="186" actId="478"/>
          <ac:spMkLst>
            <pc:docMk/>
            <pc:sldMk cId="3616306308" sldId="9541"/>
            <ac:spMk id="2" creationId="{44795738-06C9-77DE-D4B8-A0B9FCB2F34D}"/>
          </ac:spMkLst>
        </pc:spChg>
        <pc:spChg chg="mod">
          <ac:chgData name="Wendy Smith" userId="24a63624-8c86-49a1-b718-7d84bbece3ae" providerId="ADAL" clId="{43F485EC-F001-4333-9549-ABA9A91BA674}" dt="2025-06-27T17:53:16.776" v="294" actId="1076"/>
          <ac:spMkLst>
            <pc:docMk/>
            <pc:sldMk cId="3616306308" sldId="9541"/>
            <ac:spMk id="3" creationId="{79B5FCFF-1123-E4F0-0562-9A2185B90075}"/>
          </ac:spMkLst>
        </pc:spChg>
        <pc:spChg chg="mod">
          <ac:chgData name="Wendy Smith" userId="24a63624-8c86-49a1-b718-7d84bbece3ae" providerId="ADAL" clId="{43F485EC-F001-4333-9549-ABA9A91BA674}" dt="2025-06-27T17:53:22.295" v="298" actId="27636"/>
          <ac:spMkLst>
            <pc:docMk/>
            <pc:sldMk cId="3616306308" sldId="9541"/>
            <ac:spMk id="4" creationId="{D0E115E4-E276-5520-58DD-4876FE96DB45}"/>
          </ac:spMkLst>
        </pc:spChg>
        <pc:spChg chg="add mod">
          <ac:chgData name="Wendy Smith" userId="24a63624-8c86-49a1-b718-7d84bbece3ae" providerId="ADAL" clId="{43F485EC-F001-4333-9549-ABA9A91BA674}" dt="2025-06-27T19:32:24.307" v="399" actId="6549"/>
          <ac:spMkLst>
            <pc:docMk/>
            <pc:sldMk cId="3616306308" sldId="9541"/>
            <ac:spMk id="5" creationId="{4D3ECF6B-9F29-85E1-EB01-8A4AD27A5424}"/>
          </ac:spMkLst>
        </pc:spChg>
        <pc:spChg chg="add mod">
          <ac:chgData name="Wendy Smith" userId="24a63624-8c86-49a1-b718-7d84bbece3ae" providerId="ADAL" clId="{43F485EC-F001-4333-9549-ABA9A91BA674}" dt="2025-06-27T17:53:10.857" v="293" actId="1076"/>
          <ac:spMkLst>
            <pc:docMk/>
            <pc:sldMk cId="3616306308" sldId="9541"/>
            <ac:spMk id="7" creationId="{B8E726EB-7B00-87D2-520F-636E53F9CAFA}"/>
          </ac:spMkLst>
        </pc:spChg>
        <pc:picChg chg="mod">
          <ac:chgData name="Wendy Smith" userId="24a63624-8c86-49a1-b718-7d84bbece3ae" providerId="ADAL" clId="{43F485EC-F001-4333-9549-ABA9A91BA674}" dt="2025-06-27T17:49:40.356" v="192" actId="1076"/>
          <ac:picMkLst>
            <pc:docMk/>
            <pc:sldMk cId="3616306308" sldId="9541"/>
            <ac:picMk id="1028" creationId="{CDC25456-EDBA-25F1-EAD8-47A773E02F8D}"/>
          </ac:picMkLst>
        </pc:picChg>
      </pc:sldChg>
      <pc:sldChg chg="addSp delSp modSp new mod setBg">
        <pc:chgData name="Wendy Smith" userId="24a63624-8c86-49a1-b718-7d84bbece3ae" providerId="ADAL" clId="{43F485EC-F001-4333-9549-ABA9A91BA674}" dt="2025-06-27T19:36:17.605" v="447" actId="1038"/>
        <pc:sldMkLst>
          <pc:docMk/>
          <pc:sldMk cId="357076061" sldId="9542"/>
        </pc:sldMkLst>
        <pc:spChg chg="del">
          <ac:chgData name="Wendy Smith" userId="24a63624-8c86-49a1-b718-7d84bbece3ae" providerId="ADAL" clId="{43F485EC-F001-4333-9549-ABA9A91BA674}" dt="2025-06-27T19:28:48.718" v="324" actId="478"/>
          <ac:spMkLst>
            <pc:docMk/>
            <pc:sldMk cId="357076061" sldId="9542"/>
            <ac:spMk id="2" creationId="{0B6D51B8-2DD6-A79E-E067-48A276430978}"/>
          </ac:spMkLst>
        </pc:spChg>
        <pc:spChg chg="add del">
          <ac:chgData name="Wendy Smith" userId="24a63624-8c86-49a1-b718-7d84bbece3ae" providerId="ADAL" clId="{43F485EC-F001-4333-9549-ABA9A91BA674}" dt="2025-06-27T19:28:02.549" v="318" actId="478"/>
          <ac:spMkLst>
            <pc:docMk/>
            <pc:sldMk cId="357076061" sldId="9542"/>
            <ac:spMk id="3" creationId="{E74D7C9D-C350-A7F0-C9E5-88C4B54F3719}"/>
          </ac:spMkLst>
        </pc:spChg>
        <pc:spChg chg="add del">
          <ac:chgData name="Wendy Smith" userId="24a63624-8c86-49a1-b718-7d84bbece3ae" providerId="ADAL" clId="{43F485EC-F001-4333-9549-ABA9A91BA674}" dt="2025-06-27T19:28:00.853" v="317" actId="478"/>
          <ac:spMkLst>
            <pc:docMk/>
            <pc:sldMk cId="357076061" sldId="9542"/>
            <ac:spMk id="4" creationId="{8E139AAF-F915-F004-E4EF-EFC420D76BB6}"/>
          </ac:spMkLst>
        </pc:spChg>
        <pc:spChg chg="mod ord">
          <ac:chgData name="Wendy Smith" userId="24a63624-8c86-49a1-b718-7d84bbece3ae" providerId="ADAL" clId="{43F485EC-F001-4333-9549-ABA9A91BA674}" dt="2025-06-27T19:30:19.269" v="342" actId="26606"/>
          <ac:spMkLst>
            <pc:docMk/>
            <pc:sldMk cId="357076061" sldId="9542"/>
            <ac:spMk id="5" creationId="{C9DB5739-E9C2-28A4-AC25-FD1D8954F891}"/>
          </ac:spMkLst>
        </pc:spChg>
        <pc:spChg chg="add mod">
          <ac:chgData name="Wendy Smith" userId="24a63624-8c86-49a1-b718-7d84bbece3ae" providerId="ADAL" clId="{43F485EC-F001-4333-9549-ABA9A91BA674}" dt="2025-06-27T19:35:59.584" v="437" actId="1076"/>
          <ac:spMkLst>
            <pc:docMk/>
            <pc:sldMk cId="357076061" sldId="9542"/>
            <ac:spMk id="12" creationId="{601C62E8-D4BC-26A1-CD7B-EA355E25B4D8}"/>
          </ac:spMkLst>
        </pc:spChg>
        <pc:spChg chg="add del mod">
          <ac:chgData name="Wendy Smith" userId="24a63624-8c86-49a1-b718-7d84bbece3ae" providerId="ADAL" clId="{43F485EC-F001-4333-9549-ABA9A91BA674}" dt="2025-06-27T19:33:18.908" v="404" actId="21"/>
          <ac:spMkLst>
            <pc:docMk/>
            <pc:sldMk cId="357076061" sldId="9542"/>
            <ac:spMk id="13" creationId="{A77FD5EF-D6EB-D38F-5F54-E115FC20DF23}"/>
          </ac:spMkLst>
        </pc:spChg>
        <pc:spChg chg="add mod">
          <ac:chgData name="Wendy Smith" userId="24a63624-8c86-49a1-b718-7d84bbece3ae" providerId="ADAL" clId="{43F485EC-F001-4333-9549-ABA9A91BA674}" dt="2025-06-27T19:35:02.889" v="428" actId="1076"/>
          <ac:spMkLst>
            <pc:docMk/>
            <pc:sldMk cId="357076061" sldId="9542"/>
            <ac:spMk id="14" creationId="{2604EA4C-5DF2-7949-339E-D1F8B2798FB2}"/>
          </ac:spMkLst>
        </pc:spChg>
        <pc:spChg chg="add del">
          <ac:chgData name="Wendy Smith" userId="24a63624-8c86-49a1-b718-7d84bbece3ae" providerId="ADAL" clId="{43F485EC-F001-4333-9549-ABA9A91BA674}" dt="2025-06-27T19:30:10.362" v="340" actId="26606"/>
          <ac:spMkLst>
            <pc:docMk/>
            <pc:sldMk cId="357076061" sldId="9542"/>
            <ac:spMk id="16" creationId="{ACC0AFF4-DE24-4460-B365-201169FBF944}"/>
          </ac:spMkLst>
        </pc:spChg>
        <pc:spChg chg="add del">
          <ac:chgData name="Wendy Smith" userId="24a63624-8c86-49a1-b718-7d84bbece3ae" providerId="ADAL" clId="{43F485EC-F001-4333-9549-ABA9A91BA674}" dt="2025-06-27T19:30:10.362" v="340" actId="26606"/>
          <ac:spMkLst>
            <pc:docMk/>
            <pc:sldMk cId="357076061" sldId="9542"/>
            <ac:spMk id="18" creationId="{5C70A3E5-A8DE-4902-A3AC-BB854365F566}"/>
          </ac:spMkLst>
        </pc:spChg>
        <pc:spChg chg="add del">
          <ac:chgData name="Wendy Smith" userId="24a63624-8c86-49a1-b718-7d84bbece3ae" providerId="ADAL" clId="{43F485EC-F001-4333-9549-ABA9A91BA674}" dt="2025-06-27T19:30:10.362" v="340" actId="26606"/>
          <ac:spMkLst>
            <pc:docMk/>
            <pc:sldMk cId="357076061" sldId="9542"/>
            <ac:spMk id="20" creationId="{F7A8190E-767D-4E61-943F-83A65FE549FE}"/>
          </ac:spMkLst>
        </pc:spChg>
        <pc:spChg chg="add del">
          <ac:chgData name="Wendy Smith" userId="24a63624-8c86-49a1-b718-7d84bbece3ae" providerId="ADAL" clId="{43F485EC-F001-4333-9549-ABA9A91BA674}" dt="2025-06-27T19:30:19.269" v="342" actId="26606"/>
          <ac:spMkLst>
            <pc:docMk/>
            <pc:sldMk cId="357076061" sldId="9542"/>
            <ac:spMk id="22" creationId="{18EF3212-ED73-4F03-A620-B59A87847AB2}"/>
          </ac:spMkLst>
        </pc:spChg>
        <pc:picChg chg="add del">
          <ac:chgData name="Wendy Smith" userId="24a63624-8c86-49a1-b718-7d84bbece3ae" providerId="ADAL" clId="{43F485EC-F001-4333-9549-ABA9A91BA674}" dt="2025-06-27T19:27:59.236" v="316" actId="478"/>
          <ac:picMkLst>
            <pc:docMk/>
            <pc:sldMk cId="357076061" sldId="9542"/>
            <ac:picMk id="6" creationId="{17062727-D7ED-3C94-07BC-D3DC75DA4416}"/>
          </ac:picMkLst>
        </pc:picChg>
        <pc:picChg chg="add del mod">
          <ac:chgData name="Wendy Smith" userId="24a63624-8c86-49a1-b718-7d84bbece3ae" providerId="ADAL" clId="{43F485EC-F001-4333-9549-ABA9A91BA674}" dt="2025-06-27T19:29:17.498" v="334" actId="478"/>
          <ac:picMkLst>
            <pc:docMk/>
            <pc:sldMk cId="357076061" sldId="9542"/>
            <ac:picMk id="8" creationId="{95FE315C-7E49-C3D1-E1DC-BF9809D1D29D}"/>
          </ac:picMkLst>
        </pc:picChg>
        <pc:picChg chg="add mod ord">
          <ac:chgData name="Wendy Smith" userId="24a63624-8c86-49a1-b718-7d84bbece3ae" providerId="ADAL" clId="{43F485EC-F001-4333-9549-ABA9A91BA674}" dt="2025-06-27T19:35:25.566" v="432" actId="1076"/>
          <ac:picMkLst>
            <pc:docMk/>
            <pc:sldMk cId="357076061" sldId="9542"/>
            <ac:picMk id="9" creationId="{DBDCA012-82A1-7021-C34B-DF06D0E486FD}"/>
          </ac:picMkLst>
        </pc:picChg>
        <pc:picChg chg="add mod modCrop">
          <ac:chgData name="Wendy Smith" userId="24a63624-8c86-49a1-b718-7d84bbece3ae" providerId="ADAL" clId="{43F485EC-F001-4333-9549-ABA9A91BA674}" dt="2025-06-27T19:36:17.605" v="447" actId="1038"/>
          <ac:picMkLst>
            <pc:docMk/>
            <pc:sldMk cId="357076061" sldId="9542"/>
            <ac:picMk id="11" creationId="{AA43F8D3-A5D0-0C54-3658-BDE0FFCD2195}"/>
          </ac:picMkLst>
        </pc:picChg>
        <pc:picChg chg="add mod">
          <ac:chgData name="Wendy Smith" userId="24a63624-8c86-49a1-b718-7d84bbece3ae" providerId="ADAL" clId="{43F485EC-F001-4333-9549-ABA9A91BA674}" dt="2025-06-27T19:36:13.264" v="441" actId="1037"/>
          <ac:picMkLst>
            <pc:docMk/>
            <pc:sldMk cId="357076061" sldId="9542"/>
            <ac:picMk id="17" creationId="{D0A4234E-0CA6-7856-37DB-08A015162DF1}"/>
          </ac:picMkLst>
        </pc:picChg>
      </pc:sldChg>
      <pc:sldChg chg="add del">
        <pc:chgData name="Wendy Smith" userId="24a63624-8c86-49a1-b718-7d84bbece3ae" providerId="ADAL" clId="{43F485EC-F001-4333-9549-ABA9A91BA674}" dt="2025-06-27T17:51:11.761" v="258"/>
        <pc:sldMkLst>
          <pc:docMk/>
          <pc:sldMk cId="2585887506" sldId="9542"/>
        </pc:sldMkLst>
      </pc:sldChg>
      <pc:sldChg chg="addSp delSp modSp add mod ord setBg setClrOvrMap">
        <pc:chgData name="Wendy Smith" userId="24a63624-8c86-49a1-b718-7d84bbece3ae" providerId="ADAL" clId="{43F485EC-F001-4333-9549-ABA9A91BA674}" dt="2025-06-27T21:46:26.912" v="2341" actId="6549"/>
        <pc:sldMkLst>
          <pc:docMk/>
          <pc:sldMk cId="3473855604" sldId="9543"/>
        </pc:sldMkLst>
        <pc:spChg chg="mod">
          <ac:chgData name="Wendy Smith" userId="24a63624-8c86-49a1-b718-7d84bbece3ae" providerId="ADAL" clId="{43F485EC-F001-4333-9549-ABA9A91BA674}" dt="2025-06-27T21:46:26.912" v="2341" actId="6549"/>
          <ac:spMkLst>
            <pc:docMk/>
            <pc:sldMk cId="3473855604" sldId="9543"/>
            <ac:spMk id="2" creationId="{119A021D-54AA-8459-DB00-7A1D149C24A9}"/>
          </ac:spMkLst>
        </pc:spChg>
        <pc:spChg chg="add mod">
          <ac:chgData name="Wendy Smith" userId="24a63624-8c86-49a1-b718-7d84bbece3ae" providerId="ADAL" clId="{43F485EC-F001-4333-9549-ABA9A91BA674}" dt="2025-06-27T21:35:00.716" v="1884" actId="255"/>
          <ac:spMkLst>
            <pc:docMk/>
            <pc:sldMk cId="3473855604" sldId="9543"/>
            <ac:spMk id="3" creationId="{D1A48894-3F2D-7B85-A734-E4EA5010B4C2}"/>
          </ac:spMkLst>
        </pc:spChg>
        <pc:spChg chg="del mod ord">
          <ac:chgData name="Wendy Smith" userId="24a63624-8c86-49a1-b718-7d84bbece3ae" providerId="ADAL" clId="{43F485EC-F001-4333-9549-ABA9A91BA674}" dt="2025-06-27T21:34:48.284" v="1881" actId="478"/>
          <ac:spMkLst>
            <pc:docMk/>
            <pc:sldMk cId="3473855604" sldId="9543"/>
            <ac:spMk id="4" creationId="{46C25D6C-0D0D-0453-29DE-EAB9EE5BAA45}"/>
          </ac:spMkLst>
        </pc:spChg>
        <pc:spChg chg="add del">
          <ac:chgData name="Wendy Smith" userId="24a63624-8c86-49a1-b718-7d84bbece3ae" providerId="ADAL" clId="{43F485EC-F001-4333-9549-ABA9A91BA674}" dt="2025-06-27T19:50:24.584" v="620" actId="26606"/>
          <ac:spMkLst>
            <pc:docMk/>
            <pc:sldMk cId="3473855604" sldId="9543"/>
            <ac:spMk id="17" creationId="{8775F366-526C-4C42-8931-696FFE8AA517}"/>
          </ac:spMkLst>
        </pc:spChg>
        <pc:spChg chg="add del">
          <ac:chgData name="Wendy Smith" userId="24a63624-8c86-49a1-b718-7d84bbece3ae" providerId="ADAL" clId="{43F485EC-F001-4333-9549-ABA9A91BA674}" dt="2025-06-27T19:50:24.584" v="620" actId="26606"/>
          <ac:spMkLst>
            <pc:docMk/>
            <pc:sldMk cId="3473855604" sldId="9543"/>
            <ac:spMk id="18" creationId="{12839A1C-34CB-4C3C-8531-CA67525FDE9E}"/>
          </ac:spMkLst>
        </pc:spChg>
        <pc:spChg chg="add del">
          <ac:chgData name="Wendy Smith" userId="24a63624-8c86-49a1-b718-7d84bbece3ae" providerId="ADAL" clId="{43F485EC-F001-4333-9549-ABA9A91BA674}" dt="2025-06-27T19:50:24.584" v="620" actId="26606"/>
          <ac:spMkLst>
            <pc:docMk/>
            <pc:sldMk cId="3473855604" sldId="9543"/>
            <ac:spMk id="19" creationId="{FAC94EAF-F7F7-4727-AE69-A7036B4A5122}"/>
          </ac:spMkLst>
        </pc:spChg>
        <pc:spChg chg="add del">
          <ac:chgData name="Wendy Smith" userId="24a63624-8c86-49a1-b718-7d84bbece3ae" providerId="ADAL" clId="{43F485EC-F001-4333-9549-ABA9A91BA674}" dt="2025-06-27T19:50:17.285" v="618" actId="26606"/>
          <ac:spMkLst>
            <pc:docMk/>
            <pc:sldMk cId="3473855604" sldId="9543"/>
            <ac:spMk id="24" creationId="{133F8CB7-795C-4272-9073-64D8CF97F220}"/>
          </ac:spMkLst>
        </pc:spChg>
        <pc:spChg chg="add del">
          <ac:chgData name="Wendy Smith" userId="24a63624-8c86-49a1-b718-7d84bbece3ae" providerId="ADAL" clId="{43F485EC-F001-4333-9549-ABA9A91BA674}" dt="2025-06-27T19:50:17.285" v="618" actId="26606"/>
          <ac:spMkLst>
            <pc:docMk/>
            <pc:sldMk cId="3473855604" sldId="9543"/>
            <ac:spMk id="26" creationId="{79277119-B941-4A45-9322-FA2BC135DE62}"/>
          </ac:spMkLst>
        </pc:spChg>
        <pc:spChg chg="add del">
          <ac:chgData name="Wendy Smith" userId="24a63624-8c86-49a1-b718-7d84bbece3ae" providerId="ADAL" clId="{43F485EC-F001-4333-9549-ABA9A91BA674}" dt="2025-06-27T19:50:17.285" v="618" actId="26606"/>
          <ac:spMkLst>
            <pc:docMk/>
            <pc:sldMk cId="3473855604" sldId="9543"/>
            <ac:spMk id="28" creationId="{DFDB457D-F372-428B-A10D-41080EF9382A}"/>
          </ac:spMkLst>
        </pc:spChg>
        <pc:spChg chg="add del">
          <ac:chgData name="Wendy Smith" userId="24a63624-8c86-49a1-b718-7d84bbece3ae" providerId="ADAL" clId="{43F485EC-F001-4333-9549-ABA9A91BA674}" dt="2025-06-27T19:50:24.584" v="620" actId="26606"/>
          <ac:spMkLst>
            <pc:docMk/>
            <pc:sldMk cId="3473855604" sldId="9543"/>
            <ac:spMk id="30" creationId="{4B9EE88D-53BD-40A5-BC4F-3ACBEFC12CF6}"/>
          </ac:spMkLst>
        </pc:spChg>
        <pc:spChg chg="add del">
          <ac:chgData name="Wendy Smith" userId="24a63624-8c86-49a1-b718-7d84bbece3ae" providerId="ADAL" clId="{43F485EC-F001-4333-9549-ABA9A91BA674}" dt="2025-06-27T19:50:24.584" v="620" actId="26606"/>
          <ac:spMkLst>
            <pc:docMk/>
            <pc:sldMk cId="3473855604" sldId="9543"/>
            <ac:spMk id="31" creationId="{133F8CB7-795C-4272-9073-64D8CF97F220}"/>
          </ac:spMkLst>
        </pc:spChg>
        <pc:spChg chg="add del">
          <ac:chgData name="Wendy Smith" userId="24a63624-8c86-49a1-b718-7d84bbece3ae" providerId="ADAL" clId="{43F485EC-F001-4333-9549-ABA9A91BA674}" dt="2025-06-27T19:50:24.584" v="620" actId="26606"/>
          <ac:spMkLst>
            <pc:docMk/>
            <pc:sldMk cId="3473855604" sldId="9543"/>
            <ac:spMk id="32" creationId="{B8C5E8AB-9755-4F92-B14D-88791F4FC125}"/>
          </ac:spMkLst>
        </pc:spChg>
        <pc:spChg chg="add del">
          <ac:chgData name="Wendy Smith" userId="24a63624-8c86-49a1-b718-7d84bbece3ae" providerId="ADAL" clId="{43F485EC-F001-4333-9549-ABA9A91BA674}" dt="2025-06-27T19:50:24.584" v="620" actId="26606"/>
          <ac:spMkLst>
            <pc:docMk/>
            <pc:sldMk cId="3473855604" sldId="9543"/>
            <ac:spMk id="33" creationId="{54F2E435-6009-43BC-8A4B-89A894831DD2}"/>
          </ac:spMkLst>
        </pc:spChg>
        <pc:picChg chg="mod modCrop">
          <ac:chgData name="Wendy Smith" userId="24a63624-8c86-49a1-b718-7d84bbece3ae" providerId="ADAL" clId="{43F485EC-F001-4333-9549-ABA9A91BA674}" dt="2025-06-27T19:50:24.584" v="620" actId="26606"/>
          <ac:picMkLst>
            <pc:docMk/>
            <pc:sldMk cId="3473855604" sldId="9543"/>
            <ac:picMk id="5" creationId="{53245C03-8E3C-5021-E9CC-5A808A2804B7}"/>
          </ac:picMkLst>
        </pc:picChg>
      </pc:sldChg>
      <pc:sldChg chg="modSp add mod">
        <pc:chgData name="Wendy Smith" userId="24a63624-8c86-49a1-b718-7d84bbece3ae" providerId="ADAL" clId="{43F485EC-F001-4333-9549-ABA9A91BA674}" dt="2025-06-28T15:58:05.401" v="3961" actId="20577"/>
        <pc:sldMkLst>
          <pc:docMk/>
          <pc:sldMk cId="3871759758" sldId="9544"/>
        </pc:sldMkLst>
        <pc:spChg chg="mod">
          <ac:chgData name="Wendy Smith" userId="24a63624-8c86-49a1-b718-7d84bbece3ae" providerId="ADAL" clId="{43F485EC-F001-4333-9549-ABA9A91BA674}" dt="2025-06-28T15:58:05.401" v="3961" actId="20577"/>
          <ac:spMkLst>
            <pc:docMk/>
            <pc:sldMk cId="3871759758" sldId="9544"/>
            <ac:spMk id="2" creationId="{119A021D-54AA-8459-DB00-7A1D149C24A9}"/>
          </ac:spMkLst>
        </pc:spChg>
      </pc:sldChg>
      <pc:sldChg chg="new del">
        <pc:chgData name="Wendy Smith" userId="24a63624-8c86-49a1-b718-7d84bbece3ae" providerId="ADAL" clId="{43F485EC-F001-4333-9549-ABA9A91BA674}" dt="2025-06-27T21:46:00.038" v="2326" actId="47"/>
        <pc:sldMkLst>
          <pc:docMk/>
          <pc:sldMk cId="2983842860" sldId="9545"/>
        </pc:sldMkLst>
      </pc:sldChg>
      <pc:sldChg chg="modSp mod">
        <pc:chgData name="Wendy Smith" userId="24a63624-8c86-49a1-b718-7d84bbece3ae" providerId="ADAL" clId="{43F485EC-F001-4333-9549-ABA9A91BA674}" dt="2025-06-27T20:48:25.536" v="991" actId="20577"/>
        <pc:sldMkLst>
          <pc:docMk/>
          <pc:sldMk cId="1304723266" sldId="9546"/>
        </pc:sldMkLst>
        <pc:spChg chg="mod">
          <ac:chgData name="Wendy Smith" userId="24a63624-8c86-49a1-b718-7d84bbece3ae" providerId="ADAL" clId="{43F485EC-F001-4333-9549-ABA9A91BA674}" dt="2025-06-27T20:48:25.536" v="991" actId="20577"/>
          <ac:spMkLst>
            <pc:docMk/>
            <pc:sldMk cId="1304723266" sldId="9546"/>
            <ac:spMk id="2" creationId="{119A021D-54AA-8459-DB00-7A1D149C24A9}"/>
          </ac:spMkLst>
        </pc:spChg>
      </pc:sldChg>
      <pc:sldChg chg="addSp delSp modSp add mod ord">
        <pc:chgData name="Wendy Smith" userId="24a63624-8c86-49a1-b718-7d84bbece3ae" providerId="ADAL" clId="{43F485EC-F001-4333-9549-ABA9A91BA674}" dt="2025-06-27T20:48:30.477" v="992" actId="478"/>
        <pc:sldMkLst>
          <pc:docMk/>
          <pc:sldMk cId="3848870050" sldId="9547"/>
        </pc:sldMkLst>
        <pc:spChg chg="mod">
          <ac:chgData name="Wendy Smith" userId="24a63624-8c86-49a1-b718-7d84bbece3ae" providerId="ADAL" clId="{43F485EC-F001-4333-9549-ABA9A91BA674}" dt="2025-06-27T19:52:44.745" v="651" actId="20577"/>
          <ac:spMkLst>
            <pc:docMk/>
            <pc:sldMk cId="3848870050" sldId="9547"/>
            <ac:spMk id="2" creationId="{119A021D-54AA-8459-DB00-7A1D149C24A9}"/>
          </ac:spMkLst>
        </pc:spChg>
        <pc:picChg chg="add del mod">
          <ac:chgData name="Wendy Smith" userId="24a63624-8c86-49a1-b718-7d84bbece3ae" providerId="ADAL" clId="{43F485EC-F001-4333-9549-ABA9A91BA674}" dt="2025-06-27T20:48:30.477" v="992" actId="478"/>
          <ac:picMkLst>
            <pc:docMk/>
            <pc:sldMk cId="3848870050" sldId="9547"/>
            <ac:picMk id="3" creationId="{9DB22880-B12D-08B8-B694-0F93B100983A}"/>
          </ac:picMkLst>
        </pc:picChg>
        <pc:picChg chg="add del mod">
          <ac:chgData name="Wendy Smith" userId="24a63624-8c86-49a1-b718-7d84bbece3ae" providerId="ADAL" clId="{43F485EC-F001-4333-9549-ABA9A91BA674}" dt="2025-06-27T20:48:21.937" v="989" actId="478"/>
          <ac:picMkLst>
            <pc:docMk/>
            <pc:sldMk cId="3848870050" sldId="9547"/>
            <ac:picMk id="5" creationId="{D0A4A875-A2B3-B386-79AC-DFD7648809A1}"/>
          </ac:picMkLst>
        </pc:picChg>
      </pc:sldChg>
      <pc:sldChg chg="addSp delSp modSp del mod">
        <pc:chgData name="Wendy Smith" userId="24a63624-8c86-49a1-b718-7d84bbece3ae" providerId="ADAL" clId="{43F485EC-F001-4333-9549-ABA9A91BA674}" dt="2025-06-27T20:01:53.270" v="805" actId="47"/>
        <pc:sldMkLst>
          <pc:docMk/>
          <pc:sldMk cId="3845201238" sldId="9548"/>
        </pc:sldMkLst>
        <pc:spChg chg="mod ord">
          <ac:chgData name="Wendy Smith" userId="24a63624-8c86-49a1-b718-7d84bbece3ae" providerId="ADAL" clId="{43F485EC-F001-4333-9549-ABA9A91BA674}" dt="2025-06-27T20:00:44.015" v="785" actId="26606"/>
          <ac:spMkLst>
            <pc:docMk/>
            <pc:sldMk cId="3845201238" sldId="9548"/>
            <ac:spMk id="2" creationId="{119A021D-54AA-8459-DB00-7A1D149C24A9}"/>
          </ac:spMkLst>
        </pc:spChg>
        <pc:spChg chg="del mod ord">
          <ac:chgData name="Wendy Smith" userId="24a63624-8c86-49a1-b718-7d84bbece3ae" providerId="ADAL" clId="{43F485EC-F001-4333-9549-ABA9A91BA674}" dt="2025-06-27T19:58:59.688" v="769" actId="478"/>
          <ac:spMkLst>
            <pc:docMk/>
            <pc:sldMk cId="3845201238" sldId="9548"/>
            <ac:spMk id="4" creationId="{46C25D6C-0D0D-0453-29DE-EAB9EE5BAA45}"/>
          </ac:spMkLst>
        </pc:spChg>
        <pc:spChg chg="del">
          <ac:chgData name="Wendy Smith" userId="24a63624-8c86-49a1-b718-7d84bbece3ae" providerId="ADAL" clId="{43F485EC-F001-4333-9549-ABA9A91BA674}" dt="2025-06-27T19:55:27.933" v="689" actId="26606"/>
          <ac:spMkLst>
            <pc:docMk/>
            <pc:sldMk cId="3845201238" sldId="9548"/>
            <ac:spMk id="20" creationId="{8775F366-526C-4C42-8931-696FFE8AA517}"/>
          </ac:spMkLst>
        </pc:spChg>
        <pc:spChg chg="del">
          <ac:chgData name="Wendy Smith" userId="24a63624-8c86-49a1-b718-7d84bbece3ae" providerId="ADAL" clId="{43F485EC-F001-4333-9549-ABA9A91BA674}" dt="2025-06-27T19:55:27.933" v="689" actId="26606"/>
          <ac:spMkLst>
            <pc:docMk/>
            <pc:sldMk cId="3845201238" sldId="9548"/>
            <ac:spMk id="22" creationId="{2FE8DED1-24FF-4A79-873B-ECE3ABE73035}"/>
          </ac:spMkLst>
        </pc:spChg>
        <pc:spChg chg="del">
          <ac:chgData name="Wendy Smith" userId="24a63624-8c86-49a1-b718-7d84bbece3ae" providerId="ADAL" clId="{43F485EC-F001-4333-9549-ABA9A91BA674}" dt="2025-06-27T19:55:27.933" v="689" actId="26606"/>
          <ac:spMkLst>
            <pc:docMk/>
            <pc:sldMk cId="3845201238" sldId="9548"/>
            <ac:spMk id="24" creationId="{0AA6A048-501A-4387-906B-B8A8543E7B11}"/>
          </ac:spMkLst>
        </pc:spChg>
        <pc:spChg chg="add del">
          <ac:chgData name="Wendy Smith" userId="24a63624-8c86-49a1-b718-7d84bbece3ae" providerId="ADAL" clId="{43F485EC-F001-4333-9549-ABA9A91BA674}" dt="2025-06-27T19:56:44.515" v="703" actId="26606"/>
          <ac:spMkLst>
            <pc:docMk/>
            <pc:sldMk cId="3845201238" sldId="9548"/>
            <ac:spMk id="29" creationId="{11114F18-D12D-43C6-895F-5BA92C290CC1}"/>
          </ac:spMkLst>
        </pc:spChg>
        <pc:spChg chg="add del">
          <ac:chgData name="Wendy Smith" userId="24a63624-8c86-49a1-b718-7d84bbece3ae" providerId="ADAL" clId="{43F485EC-F001-4333-9549-ABA9A91BA674}" dt="2025-06-27T20:00:44.015" v="785" actId="26606"/>
          <ac:spMkLst>
            <pc:docMk/>
            <pc:sldMk cId="3845201238" sldId="9548"/>
            <ac:spMk id="39" creationId="{11114F18-D12D-43C6-895F-5BA92C290CC1}"/>
          </ac:spMkLst>
        </pc:spChg>
        <pc:spChg chg="add del">
          <ac:chgData name="Wendy Smith" userId="24a63624-8c86-49a1-b718-7d84bbece3ae" providerId="ADAL" clId="{43F485EC-F001-4333-9549-ABA9A91BA674}" dt="2025-06-27T20:00:44.015" v="785" actId="26606"/>
          <ac:spMkLst>
            <pc:docMk/>
            <pc:sldMk cId="3845201238" sldId="9548"/>
            <ac:spMk id="41" creationId="{F0FA1B97-98F1-4B4E-816D-27FA0E062734}"/>
          </ac:spMkLst>
        </pc:spChg>
        <pc:spChg chg="add del">
          <ac:chgData name="Wendy Smith" userId="24a63624-8c86-49a1-b718-7d84bbece3ae" providerId="ADAL" clId="{43F485EC-F001-4333-9549-ABA9A91BA674}" dt="2025-06-27T20:00:44.015" v="785" actId="26606"/>
          <ac:spMkLst>
            <pc:docMk/>
            <pc:sldMk cId="3845201238" sldId="9548"/>
            <ac:spMk id="43" creationId="{71B2BF06-97B5-459D-A2C0-49B160F57B70}"/>
          </ac:spMkLst>
        </pc:spChg>
        <pc:spChg chg="add del">
          <ac:chgData name="Wendy Smith" userId="24a63624-8c86-49a1-b718-7d84bbece3ae" providerId="ADAL" clId="{43F485EC-F001-4333-9549-ABA9A91BA674}" dt="2025-06-27T20:00:44.015" v="785" actId="26606"/>
          <ac:spMkLst>
            <pc:docMk/>
            <pc:sldMk cId="3845201238" sldId="9548"/>
            <ac:spMk id="45" creationId="{11114F18-D12D-43C6-895F-5BA92C290CC1}"/>
          </ac:spMkLst>
        </pc:spChg>
        <pc:spChg chg="add del">
          <ac:chgData name="Wendy Smith" userId="24a63624-8c86-49a1-b718-7d84bbece3ae" providerId="ADAL" clId="{43F485EC-F001-4333-9549-ABA9A91BA674}" dt="2025-06-27T20:00:16.801" v="777" actId="26606"/>
          <ac:spMkLst>
            <pc:docMk/>
            <pc:sldMk cId="3845201238" sldId="9548"/>
            <ac:spMk id="48" creationId="{70FFA424-278D-4545-90BA-07151469E528}"/>
          </ac:spMkLst>
        </pc:spChg>
        <pc:spChg chg="add del">
          <ac:chgData name="Wendy Smith" userId="24a63624-8c86-49a1-b718-7d84bbece3ae" providerId="ADAL" clId="{43F485EC-F001-4333-9549-ABA9A91BA674}" dt="2025-06-27T20:00:24.396" v="783" actId="26606"/>
          <ac:spMkLst>
            <pc:docMk/>
            <pc:sldMk cId="3845201238" sldId="9548"/>
            <ac:spMk id="50" creationId="{70FFA424-278D-4545-90BA-07151469E528}"/>
          </ac:spMkLst>
        </pc:spChg>
        <pc:grpChg chg="add del">
          <ac:chgData name="Wendy Smith" userId="24a63624-8c86-49a1-b718-7d84bbece3ae" providerId="ADAL" clId="{43F485EC-F001-4333-9549-ABA9A91BA674}" dt="2025-06-27T19:56:44.515" v="703" actId="26606"/>
          <ac:grpSpMkLst>
            <pc:docMk/>
            <pc:sldMk cId="3845201238" sldId="9548"/>
            <ac:grpSpMk id="31" creationId="{DE2DD4A6-DC96-421E-9E1C-7CD0D26814F8}"/>
          </ac:grpSpMkLst>
        </pc:grpChg>
        <pc:grpChg chg="add del">
          <ac:chgData name="Wendy Smith" userId="24a63624-8c86-49a1-b718-7d84bbece3ae" providerId="ADAL" clId="{43F485EC-F001-4333-9549-ABA9A91BA674}" dt="2025-06-27T20:00:44.015" v="785" actId="26606"/>
          <ac:grpSpMkLst>
            <pc:docMk/>
            <pc:sldMk cId="3845201238" sldId="9548"/>
            <ac:grpSpMk id="46" creationId="{DE2DD4A6-DC96-421E-9E1C-7CD0D26814F8}"/>
          </ac:grpSpMkLst>
        </pc:grpChg>
        <pc:picChg chg="add mod ord">
          <ac:chgData name="Wendy Smith" userId="24a63624-8c86-49a1-b718-7d84bbece3ae" providerId="ADAL" clId="{43F485EC-F001-4333-9549-ABA9A91BA674}" dt="2025-06-27T20:00:44.015" v="785" actId="26606"/>
          <ac:picMkLst>
            <pc:docMk/>
            <pc:sldMk cId="3845201238" sldId="9548"/>
            <ac:picMk id="3" creationId="{3CF39B76-88A0-0627-3E7A-8200FE47588B}"/>
          </ac:picMkLst>
        </pc:picChg>
        <pc:picChg chg="del">
          <ac:chgData name="Wendy Smith" userId="24a63624-8c86-49a1-b718-7d84bbece3ae" providerId="ADAL" clId="{43F485EC-F001-4333-9549-ABA9A91BA674}" dt="2025-06-27T19:54:06.146" v="669" actId="478"/>
          <ac:picMkLst>
            <pc:docMk/>
            <pc:sldMk cId="3845201238" sldId="9548"/>
            <ac:picMk id="5" creationId="{D0A4A875-A2B3-B386-79AC-DFD7648809A1}"/>
          </ac:picMkLst>
        </pc:picChg>
        <pc:picChg chg="add mod ord">
          <ac:chgData name="Wendy Smith" userId="24a63624-8c86-49a1-b718-7d84bbece3ae" providerId="ADAL" clId="{43F485EC-F001-4333-9549-ABA9A91BA674}" dt="2025-06-27T20:00:44.015" v="785" actId="26606"/>
          <ac:picMkLst>
            <pc:docMk/>
            <pc:sldMk cId="3845201238" sldId="9548"/>
            <ac:picMk id="6" creationId="{B46E49C8-693F-7532-EF2F-73A7D0AE78AA}"/>
          </ac:picMkLst>
        </pc:picChg>
      </pc:sldChg>
      <pc:sldChg chg="addSp delSp modSp add mod ord modNotesTx">
        <pc:chgData name="Wendy Smith" userId="24a63624-8c86-49a1-b718-7d84bbece3ae" providerId="ADAL" clId="{43F485EC-F001-4333-9549-ABA9A91BA674}" dt="2025-06-30T13:15:10.143" v="6158"/>
        <pc:sldMkLst>
          <pc:docMk/>
          <pc:sldMk cId="4081104570" sldId="9549"/>
        </pc:sldMkLst>
        <pc:spChg chg="del">
          <ac:chgData name="Wendy Smith" userId="24a63624-8c86-49a1-b718-7d84bbece3ae" providerId="ADAL" clId="{43F485EC-F001-4333-9549-ABA9A91BA674}" dt="2025-06-27T20:01:20.366" v="791" actId="478"/>
          <ac:spMkLst>
            <pc:docMk/>
            <pc:sldMk cId="4081104570" sldId="9549"/>
            <ac:spMk id="2" creationId="{119A021D-54AA-8459-DB00-7A1D149C24A9}"/>
          </ac:spMkLst>
        </pc:spChg>
        <pc:spChg chg="del">
          <ac:chgData name="Wendy Smith" userId="24a63624-8c86-49a1-b718-7d84bbece3ae" providerId="ADAL" clId="{43F485EC-F001-4333-9549-ABA9A91BA674}" dt="2025-06-27T20:02:26.832" v="814" actId="478"/>
          <ac:spMkLst>
            <pc:docMk/>
            <pc:sldMk cId="4081104570" sldId="9549"/>
            <ac:spMk id="4" creationId="{46C25D6C-0D0D-0453-29DE-EAB9EE5BAA45}"/>
          </ac:spMkLst>
        </pc:spChg>
        <pc:spChg chg="add del mod">
          <ac:chgData name="Wendy Smith" userId="24a63624-8c86-49a1-b718-7d84bbece3ae" providerId="ADAL" clId="{43F485EC-F001-4333-9549-ABA9A91BA674}" dt="2025-06-27T20:01:23.386" v="793" actId="478"/>
          <ac:spMkLst>
            <pc:docMk/>
            <pc:sldMk cId="4081104570" sldId="9549"/>
            <ac:spMk id="6" creationId="{9C1C431C-95E3-E903-7E4C-3BA6BE5E17EF}"/>
          </ac:spMkLst>
        </pc:spChg>
        <pc:spChg chg="add mod">
          <ac:chgData name="Wendy Smith" userId="24a63624-8c86-49a1-b718-7d84bbece3ae" providerId="ADAL" clId="{43F485EC-F001-4333-9549-ABA9A91BA674}" dt="2025-06-27T20:02:35.898" v="817" actId="403"/>
          <ac:spMkLst>
            <pc:docMk/>
            <pc:sldMk cId="4081104570" sldId="9549"/>
            <ac:spMk id="9" creationId="{D21E6C13-E3A1-B235-6E59-8CFDE7F01458}"/>
          </ac:spMkLst>
        </pc:spChg>
        <pc:picChg chg="del mod">
          <ac:chgData name="Wendy Smith" userId="24a63624-8c86-49a1-b718-7d84bbece3ae" providerId="ADAL" clId="{43F485EC-F001-4333-9549-ABA9A91BA674}" dt="2025-06-27T20:01:59.792" v="806" actId="478"/>
          <ac:picMkLst>
            <pc:docMk/>
            <pc:sldMk cId="4081104570" sldId="9549"/>
            <ac:picMk id="5" creationId="{D0A4A875-A2B3-B386-79AC-DFD7648809A1}"/>
          </ac:picMkLst>
        </pc:picChg>
        <pc:picChg chg="add mod">
          <ac:chgData name="Wendy Smith" userId="24a63624-8c86-49a1-b718-7d84bbece3ae" providerId="ADAL" clId="{43F485EC-F001-4333-9549-ABA9A91BA674}" dt="2025-06-27T20:02:30.712" v="815" actId="1076"/>
          <ac:picMkLst>
            <pc:docMk/>
            <pc:sldMk cId="4081104570" sldId="9549"/>
            <ac:picMk id="7" creationId="{AC076AFD-14DB-7DB5-5EEB-F2257CAF998E}"/>
          </ac:picMkLst>
        </pc:picChg>
        <pc:picChg chg="add mod">
          <ac:chgData name="Wendy Smith" userId="24a63624-8c86-49a1-b718-7d84bbece3ae" providerId="ADAL" clId="{43F485EC-F001-4333-9549-ABA9A91BA674}" dt="2025-06-27T20:02:32.462" v="816" actId="1076"/>
          <ac:picMkLst>
            <pc:docMk/>
            <pc:sldMk cId="4081104570" sldId="9549"/>
            <ac:picMk id="8" creationId="{E57AD31B-2850-C906-8198-0C9131595F8C}"/>
          </ac:picMkLst>
        </pc:picChg>
      </pc:sldChg>
      <pc:sldChg chg="addSp delSp modSp new mod">
        <pc:chgData name="Wendy Smith" userId="24a63624-8c86-49a1-b718-7d84bbece3ae" providerId="ADAL" clId="{43F485EC-F001-4333-9549-ABA9A91BA674}" dt="2025-06-27T20:40:00.785" v="983" actId="14100"/>
        <pc:sldMkLst>
          <pc:docMk/>
          <pc:sldMk cId="2570532964" sldId="9550"/>
        </pc:sldMkLst>
        <pc:spChg chg="mod">
          <ac:chgData name="Wendy Smith" userId="24a63624-8c86-49a1-b718-7d84bbece3ae" providerId="ADAL" clId="{43F485EC-F001-4333-9549-ABA9A91BA674}" dt="2025-06-27T20:17:19.267" v="893" actId="20577"/>
          <ac:spMkLst>
            <pc:docMk/>
            <pc:sldMk cId="2570532964" sldId="9550"/>
            <ac:spMk id="2" creationId="{C043B887-1696-3DE0-D33F-4BA0DAFE9035}"/>
          </ac:spMkLst>
        </pc:spChg>
        <pc:spChg chg="del">
          <ac:chgData name="Wendy Smith" userId="24a63624-8c86-49a1-b718-7d84bbece3ae" providerId="ADAL" clId="{43F485EC-F001-4333-9549-ABA9A91BA674}" dt="2025-06-27T20:14:11.001" v="821" actId="478"/>
          <ac:spMkLst>
            <pc:docMk/>
            <pc:sldMk cId="2570532964" sldId="9550"/>
            <ac:spMk id="3" creationId="{EC7B5646-8067-6357-9F41-45EC8596B947}"/>
          </ac:spMkLst>
        </pc:spChg>
        <pc:spChg chg="del">
          <ac:chgData name="Wendy Smith" userId="24a63624-8c86-49a1-b718-7d84bbece3ae" providerId="ADAL" clId="{43F485EC-F001-4333-9549-ABA9A91BA674}" dt="2025-06-27T20:16:30.014" v="831" actId="478"/>
          <ac:spMkLst>
            <pc:docMk/>
            <pc:sldMk cId="2570532964" sldId="9550"/>
            <ac:spMk id="4" creationId="{86016199-880E-C3CA-A088-64C3A98E2B94}"/>
          </ac:spMkLst>
        </pc:spChg>
        <pc:spChg chg="add mod">
          <ac:chgData name="Wendy Smith" userId="24a63624-8c86-49a1-b718-7d84bbece3ae" providerId="ADAL" clId="{43F485EC-F001-4333-9549-ABA9A91BA674}" dt="2025-06-27T20:16:02.301" v="830" actId="1076"/>
          <ac:spMkLst>
            <pc:docMk/>
            <pc:sldMk cId="2570532964" sldId="9550"/>
            <ac:spMk id="8" creationId="{B551F371-D0B0-9EA0-93C3-547AA7870FEF}"/>
          </ac:spMkLst>
        </pc:spChg>
        <pc:picChg chg="add mod">
          <ac:chgData name="Wendy Smith" userId="24a63624-8c86-49a1-b718-7d84bbece3ae" providerId="ADAL" clId="{43F485EC-F001-4333-9549-ABA9A91BA674}" dt="2025-06-27T20:40:00.785" v="983" actId="14100"/>
          <ac:picMkLst>
            <pc:docMk/>
            <pc:sldMk cId="2570532964" sldId="9550"/>
            <ac:picMk id="6" creationId="{9BA6C1D6-5E1A-5259-FF25-0F1142B50FF6}"/>
          </ac:picMkLst>
        </pc:picChg>
      </pc:sldChg>
      <pc:sldChg chg="addSp delSp modSp new mod ord">
        <pc:chgData name="Wendy Smith" userId="24a63624-8c86-49a1-b718-7d84bbece3ae" providerId="ADAL" clId="{43F485EC-F001-4333-9549-ABA9A91BA674}" dt="2025-06-27T21:15:38.894" v="1378"/>
        <pc:sldMkLst>
          <pc:docMk/>
          <pc:sldMk cId="3285373089" sldId="9551"/>
        </pc:sldMkLst>
        <pc:spChg chg="mod">
          <ac:chgData name="Wendy Smith" userId="24a63624-8c86-49a1-b718-7d84bbece3ae" providerId="ADAL" clId="{43F485EC-F001-4333-9549-ABA9A91BA674}" dt="2025-06-27T20:44:24.894" v="984" actId="14100"/>
          <ac:spMkLst>
            <pc:docMk/>
            <pc:sldMk cId="3285373089" sldId="9551"/>
            <ac:spMk id="2" creationId="{9581A113-B1BF-6978-AE68-3B8FF0666A7B}"/>
          </ac:spMkLst>
        </pc:spChg>
        <pc:spChg chg="del">
          <ac:chgData name="Wendy Smith" userId="24a63624-8c86-49a1-b718-7d84bbece3ae" providerId="ADAL" clId="{43F485EC-F001-4333-9549-ABA9A91BA674}" dt="2025-06-27T20:25:43.632" v="913" actId="478"/>
          <ac:spMkLst>
            <pc:docMk/>
            <pc:sldMk cId="3285373089" sldId="9551"/>
            <ac:spMk id="3" creationId="{B342CDC3-B627-9EA1-7C0B-5E3821A2348B}"/>
          </ac:spMkLst>
        </pc:spChg>
        <pc:spChg chg="add mod">
          <ac:chgData name="Wendy Smith" userId="24a63624-8c86-49a1-b718-7d84bbece3ae" providerId="ADAL" clId="{43F485EC-F001-4333-9549-ABA9A91BA674}" dt="2025-06-27T20:28:15.545" v="934" actId="1076"/>
          <ac:spMkLst>
            <pc:docMk/>
            <pc:sldMk cId="3285373089" sldId="9551"/>
            <ac:spMk id="6" creationId="{FC0653D5-9135-9B98-5BF4-7E80BA600382}"/>
          </ac:spMkLst>
        </pc:spChg>
        <pc:picChg chg="add del mod">
          <ac:chgData name="Wendy Smith" userId="24a63624-8c86-49a1-b718-7d84bbece3ae" providerId="ADAL" clId="{43F485EC-F001-4333-9549-ABA9A91BA674}" dt="2025-06-27T20:26:23.132" v="922" actId="478"/>
          <ac:picMkLst>
            <pc:docMk/>
            <pc:sldMk cId="3285373089" sldId="9551"/>
            <ac:picMk id="8" creationId="{079C7783-3657-3CC0-1771-ABD70A68FCED}"/>
          </ac:picMkLst>
        </pc:picChg>
        <pc:picChg chg="add del mod">
          <ac:chgData name="Wendy Smith" userId="24a63624-8c86-49a1-b718-7d84bbece3ae" providerId="ADAL" clId="{43F485EC-F001-4333-9549-ABA9A91BA674}" dt="2025-06-27T20:27:25.369" v="926" actId="478"/>
          <ac:picMkLst>
            <pc:docMk/>
            <pc:sldMk cId="3285373089" sldId="9551"/>
            <ac:picMk id="10" creationId="{2FC0572A-BB75-5550-F4BF-1753D69E6CD9}"/>
          </ac:picMkLst>
        </pc:picChg>
        <pc:picChg chg="add mod">
          <ac:chgData name="Wendy Smith" userId="24a63624-8c86-49a1-b718-7d84bbece3ae" providerId="ADAL" clId="{43F485EC-F001-4333-9549-ABA9A91BA674}" dt="2025-06-27T20:39:54.906" v="982" actId="1076"/>
          <ac:picMkLst>
            <pc:docMk/>
            <pc:sldMk cId="3285373089" sldId="9551"/>
            <ac:picMk id="12" creationId="{7B6D79CA-623F-83A0-6353-DA14AFB2E2D7}"/>
          </ac:picMkLst>
        </pc:picChg>
      </pc:sldChg>
      <pc:sldChg chg="addSp delSp modSp add mod">
        <pc:chgData name="Wendy Smith" userId="24a63624-8c86-49a1-b718-7d84bbece3ae" providerId="ADAL" clId="{43F485EC-F001-4333-9549-ABA9A91BA674}" dt="2025-06-27T21:09:49.965" v="1342" actId="1076"/>
        <pc:sldMkLst>
          <pc:docMk/>
          <pc:sldMk cId="3224698243" sldId="9552"/>
        </pc:sldMkLst>
        <pc:spChg chg="mod">
          <ac:chgData name="Wendy Smith" userId="24a63624-8c86-49a1-b718-7d84bbece3ae" providerId="ADAL" clId="{43F485EC-F001-4333-9549-ABA9A91BA674}" dt="2025-06-27T21:09:39.476" v="1341" actId="20577"/>
          <ac:spMkLst>
            <pc:docMk/>
            <pc:sldMk cId="3224698243" sldId="9552"/>
            <ac:spMk id="2" creationId="{0E47F0F3-DBE5-57EF-1050-5470CF8246D4}"/>
          </ac:spMkLst>
        </pc:spChg>
        <pc:spChg chg="mod">
          <ac:chgData name="Wendy Smith" userId="24a63624-8c86-49a1-b718-7d84bbece3ae" providerId="ADAL" clId="{43F485EC-F001-4333-9549-ABA9A91BA674}" dt="2025-06-27T21:09:17.172" v="1331" actId="14100"/>
          <ac:spMkLst>
            <pc:docMk/>
            <pc:sldMk cId="3224698243" sldId="9552"/>
            <ac:spMk id="3" creationId="{7A1D498C-54C6-0D01-637A-30DFC38916E6}"/>
          </ac:spMkLst>
        </pc:spChg>
        <pc:spChg chg="del">
          <ac:chgData name="Wendy Smith" userId="24a63624-8c86-49a1-b718-7d84bbece3ae" providerId="ADAL" clId="{43F485EC-F001-4333-9549-ABA9A91BA674}" dt="2025-06-27T21:06:55.878" v="1311" actId="478"/>
          <ac:spMkLst>
            <pc:docMk/>
            <pc:sldMk cId="3224698243" sldId="9552"/>
            <ac:spMk id="4" creationId="{BDC6E37A-AE00-2238-26ED-B43884EBF148}"/>
          </ac:spMkLst>
        </pc:spChg>
        <pc:spChg chg="add del mod">
          <ac:chgData name="Wendy Smith" userId="24a63624-8c86-49a1-b718-7d84bbece3ae" providerId="ADAL" clId="{43F485EC-F001-4333-9549-ABA9A91BA674}" dt="2025-06-27T21:07:37.510" v="1316" actId="22"/>
          <ac:spMkLst>
            <pc:docMk/>
            <pc:sldMk cId="3224698243" sldId="9552"/>
            <ac:spMk id="7" creationId="{9D94FEC2-8645-0D61-A2F6-589001013683}"/>
          </ac:spMkLst>
        </pc:spChg>
        <pc:spChg chg="add mod">
          <ac:chgData name="Wendy Smith" userId="24a63624-8c86-49a1-b718-7d84bbece3ae" providerId="ADAL" clId="{43F485EC-F001-4333-9549-ABA9A91BA674}" dt="2025-06-27T21:09:29.267" v="1334" actId="1076"/>
          <ac:spMkLst>
            <pc:docMk/>
            <pc:sldMk cId="3224698243" sldId="9552"/>
            <ac:spMk id="9" creationId="{99F94888-E8C2-AFD1-C0EA-0610A4E14541}"/>
          </ac:spMkLst>
        </pc:spChg>
        <pc:picChg chg="add mod">
          <ac:chgData name="Wendy Smith" userId="24a63624-8c86-49a1-b718-7d84bbece3ae" providerId="ADAL" clId="{43F485EC-F001-4333-9549-ABA9A91BA674}" dt="2025-06-27T21:09:49.965" v="1342" actId="1076"/>
          <ac:picMkLst>
            <pc:docMk/>
            <pc:sldMk cId="3224698243" sldId="9552"/>
            <ac:picMk id="5" creationId="{6A37F68E-A75F-96AB-1A54-322E399411E6}"/>
          </ac:picMkLst>
        </pc:picChg>
      </pc:sldChg>
      <pc:sldChg chg="addSp delSp modSp add del mod setBg setClrOvrMap">
        <pc:chgData name="Wendy Smith" userId="24a63624-8c86-49a1-b718-7d84bbece3ae" providerId="ADAL" clId="{43F485EC-F001-4333-9549-ABA9A91BA674}" dt="2025-06-27T21:35:11.092" v="1885" actId="47"/>
        <pc:sldMkLst>
          <pc:docMk/>
          <pc:sldMk cId="1626271293" sldId="9553"/>
        </pc:sldMkLst>
        <pc:spChg chg="mod">
          <ac:chgData name="Wendy Smith" userId="24a63624-8c86-49a1-b718-7d84bbece3ae" providerId="ADAL" clId="{43F485EC-F001-4333-9549-ABA9A91BA674}" dt="2025-06-27T21:33:44.141" v="1807" actId="27636"/>
          <ac:spMkLst>
            <pc:docMk/>
            <pc:sldMk cId="1626271293" sldId="9553"/>
            <ac:spMk id="2" creationId="{119A021D-54AA-8459-DB00-7A1D149C24A9}"/>
          </ac:spMkLst>
        </pc:spChg>
        <pc:spChg chg="mod ord">
          <ac:chgData name="Wendy Smith" userId="24a63624-8c86-49a1-b718-7d84bbece3ae" providerId="ADAL" clId="{43F485EC-F001-4333-9549-ABA9A91BA674}" dt="2025-06-27T21:33:10.874" v="1804" actId="26606"/>
          <ac:spMkLst>
            <pc:docMk/>
            <pc:sldMk cId="1626271293" sldId="9553"/>
            <ac:spMk id="4" creationId="{46C25D6C-0D0D-0453-29DE-EAB9EE5BAA45}"/>
          </ac:spMkLst>
        </pc:spChg>
        <pc:spChg chg="add del">
          <ac:chgData name="Wendy Smith" userId="24a63624-8c86-49a1-b718-7d84bbece3ae" providerId="ADAL" clId="{43F485EC-F001-4333-9549-ABA9A91BA674}" dt="2025-06-27T21:33:10.874" v="1804" actId="26606"/>
          <ac:spMkLst>
            <pc:docMk/>
            <pc:sldMk cId="1626271293" sldId="9553"/>
            <ac:spMk id="17" creationId="{8775F366-526C-4C42-8931-696FFE8AA517}"/>
          </ac:spMkLst>
        </pc:spChg>
        <pc:spChg chg="add del">
          <ac:chgData name="Wendy Smith" userId="24a63624-8c86-49a1-b718-7d84bbece3ae" providerId="ADAL" clId="{43F485EC-F001-4333-9549-ABA9A91BA674}" dt="2025-06-27T21:33:10.874" v="1804" actId="26606"/>
          <ac:spMkLst>
            <pc:docMk/>
            <pc:sldMk cId="1626271293" sldId="9553"/>
            <ac:spMk id="18" creationId="{12839A1C-34CB-4C3C-8531-CA67525FDE9E}"/>
          </ac:spMkLst>
        </pc:spChg>
        <pc:spChg chg="add del">
          <ac:chgData name="Wendy Smith" userId="24a63624-8c86-49a1-b718-7d84bbece3ae" providerId="ADAL" clId="{43F485EC-F001-4333-9549-ABA9A91BA674}" dt="2025-06-27T21:33:10.874" v="1804" actId="26606"/>
          <ac:spMkLst>
            <pc:docMk/>
            <pc:sldMk cId="1626271293" sldId="9553"/>
            <ac:spMk id="19" creationId="{FAC94EAF-F7F7-4727-AE69-A7036B4A5122}"/>
          </ac:spMkLst>
        </pc:spChg>
        <pc:spChg chg="add del">
          <ac:chgData name="Wendy Smith" userId="24a63624-8c86-49a1-b718-7d84bbece3ae" providerId="ADAL" clId="{43F485EC-F001-4333-9549-ABA9A91BA674}" dt="2025-06-27T21:33:10.870" v="1803" actId="26606"/>
          <ac:spMkLst>
            <pc:docMk/>
            <pc:sldMk cId="1626271293" sldId="9553"/>
            <ac:spMk id="24" creationId="{133F8CB7-795C-4272-9073-64D8CF97F220}"/>
          </ac:spMkLst>
        </pc:spChg>
        <pc:spChg chg="add del">
          <ac:chgData name="Wendy Smith" userId="24a63624-8c86-49a1-b718-7d84bbece3ae" providerId="ADAL" clId="{43F485EC-F001-4333-9549-ABA9A91BA674}" dt="2025-06-27T21:33:10.870" v="1803" actId="26606"/>
          <ac:spMkLst>
            <pc:docMk/>
            <pc:sldMk cId="1626271293" sldId="9553"/>
            <ac:spMk id="26" creationId="{9674F1F8-962D-4FF5-B378-D9D2FFDFD27E}"/>
          </ac:spMkLst>
        </pc:spChg>
        <pc:spChg chg="add del">
          <ac:chgData name="Wendy Smith" userId="24a63624-8c86-49a1-b718-7d84bbece3ae" providerId="ADAL" clId="{43F485EC-F001-4333-9549-ABA9A91BA674}" dt="2025-06-27T21:33:10.870" v="1803" actId="26606"/>
          <ac:spMkLst>
            <pc:docMk/>
            <pc:sldMk cId="1626271293" sldId="9553"/>
            <ac:spMk id="28" creationId="{C701CDB4-05E2-481A-9165-2455B6FE22A8}"/>
          </ac:spMkLst>
        </pc:spChg>
        <pc:spChg chg="add del">
          <ac:chgData name="Wendy Smith" userId="24a63624-8c86-49a1-b718-7d84bbece3ae" providerId="ADAL" clId="{43F485EC-F001-4333-9549-ABA9A91BA674}" dt="2025-06-27T21:33:10.870" v="1803" actId="26606"/>
          <ac:spMkLst>
            <pc:docMk/>
            <pc:sldMk cId="1626271293" sldId="9553"/>
            <ac:spMk id="30" creationId="{93C43E0F-EC0A-4928-BA40-42313C09961E}"/>
          </ac:spMkLst>
        </pc:spChg>
        <pc:spChg chg="add">
          <ac:chgData name="Wendy Smith" userId="24a63624-8c86-49a1-b718-7d84bbece3ae" providerId="ADAL" clId="{43F485EC-F001-4333-9549-ABA9A91BA674}" dt="2025-06-27T21:33:10.874" v="1804" actId="26606"/>
          <ac:spMkLst>
            <pc:docMk/>
            <pc:sldMk cId="1626271293" sldId="9553"/>
            <ac:spMk id="32" creationId="{E446B7E6-8568-417F-959E-DB3D1E70F648}"/>
          </ac:spMkLst>
        </pc:spChg>
        <pc:picChg chg="del mod">
          <ac:chgData name="Wendy Smith" userId="24a63624-8c86-49a1-b718-7d84bbece3ae" providerId="ADAL" clId="{43F485EC-F001-4333-9549-ABA9A91BA674}" dt="2025-06-27T21:33:13.043" v="1805" actId="478"/>
          <ac:picMkLst>
            <pc:docMk/>
            <pc:sldMk cId="1626271293" sldId="9553"/>
            <ac:picMk id="5" creationId="{53245C03-8E3C-5021-E9CC-5A808A2804B7}"/>
          </ac:picMkLst>
        </pc:picChg>
      </pc:sldChg>
      <pc:sldChg chg="addSp delSp modSp new mod modClrScheme chgLayout">
        <pc:chgData name="Wendy Smith" userId="24a63624-8c86-49a1-b718-7d84bbece3ae" providerId="ADAL" clId="{43F485EC-F001-4333-9549-ABA9A91BA674}" dt="2025-06-28T15:55:28.056" v="3860" actId="1076"/>
        <pc:sldMkLst>
          <pc:docMk/>
          <pc:sldMk cId="1813571896" sldId="9553"/>
        </pc:sldMkLst>
        <pc:spChg chg="del mod ord">
          <ac:chgData name="Wendy Smith" userId="24a63624-8c86-49a1-b718-7d84bbece3ae" providerId="ADAL" clId="{43F485EC-F001-4333-9549-ABA9A91BA674}" dt="2025-06-27T21:36:28.060" v="1887" actId="700"/>
          <ac:spMkLst>
            <pc:docMk/>
            <pc:sldMk cId="1813571896" sldId="9553"/>
            <ac:spMk id="2" creationId="{67897F0B-7D1E-985E-7326-4716AF0ABAB2}"/>
          </ac:spMkLst>
        </pc:spChg>
        <pc:spChg chg="del mod ord">
          <ac:chgData name="Wendy Smith" userId="24a63624-8c86-49a1-b718-7d84bbece3ae" providerId="ADAL" clId="{43F485EC-F001-4333-9549-ABA9A91BA674}" dt="2025-06-27T21:36:28.060" v="1887" actId="700"/>
          <ac:spMkLst>
            <pc:docMk/>
            <pc:sldMk cId="1813571896" sldId="9553"/>
            <ac:spMk id="3" creationId="{B7F16A08-2DE9-E199-7F27-9DB18BBAAB3B}"/>
          </ac:spMkLst>
        </pc:spChg>
        <pc:spChg chg="mod ord">
          <ac:chgData name="Wendy Smith" userId="24a63624-8c86-49a1-b718-7d84bbece3ae" providerId="ADAL" clId="{43F485EC-F001-4333-9549-ABA9A91BA674}" dt="2025-06-27T21:36:28.060" v="1887" actId="700"/>
          <ac:spMkLst>
            <pc:docMk/>
            <pc:sldMk cId="1813571896" sldId="9553"/>
            <ac:spMk id="4" creationId="{193530B9-52E1-ECF0-6CC5-A00583F12A53}"/>
          </ac:spMkLst>
        </pc:spChg>
        <pc:spChg chg="add mod ord">
          <ac:chgData name="Wendy Smith" userId="24a63624-8c86-49a1-b718-7d84bbece3ae" providerId="ADAL" clId="{43F485EC-F001-4333-9549-ABA9A91BA674}" dt="2025-06-27T21:43:02.154" v="2296" actId="1076"/>
          <ac:spMkLst>
            <pc:docMk/>
            <pc:sldMk cId="1813571896" sldId="9553"/>
            <ac:spMk id="5" creationId="{882B18E8-0982-39DF-3277-6D13DDB47EEF}"/>
          </ac:spMkLst>
        </pc:spChg>
        <pc:spChg chg="add mod ord">
          <ac:chgData name="Wendy Smith" userId="24a63624-8c86-49a1-b718-7d84bbece3ae" providerId="ADAL" clId="{43F485EC-F001-4333-9549-ABA9A91BA674}" dt="2025-06-28T15:55:28.056" v="3860" actId="1076"/>
          <ac:spMkLst>
            <pc:docMk/>
            <pc:sldMk cId="1813571896" sldId="9553"/>
            <ac:spMk id="6" creationId="{D6CA43DE-ACB7-596B-3DE7-DD14B93D0886}"/>
          </ac:spMkLst>
        </pc:spChg>
      </pc:sldChg>
      <pc:sldChg chg="addSp delSp modSp add mod modClrScheme chgLayout">
        <pc:chgData name="Wendy Smith" userId="24a63624-8c86-49a1-b718-7d84bbece3ae" providerId="ADAL" clId="{43F485EC-F001-4333-9549-ABA9A91BA674}" dt="2025-06-27T21:45:52.448" v="2325" actId="14861"/>
        <pc:sldMkLst>
          <pc:docMk/>
          <pc:sldMk cId="1275878274" sldId="9554"/>
        </pc:sldMkLst>
        <pc:spChg chg="add del mod ord">
          <ac:chgData name="Wendy Smith" userId="24a63624-8c86-49a1-b718-7d84bbece3ae" providerId="ADAL" clId="{43F485EC-F001-4333-9549-ABA9A91BA674}" dt="2025-06-27T21:41:10.638" v="2207" actId="478"/>
          <ac:spMkLst>
            <pc:docMk/>
            <pc:sldMk cId="1275878274" sldId="9554"/>
            <ac:spMk id="2" creationId="{F14EE36E-A3BE-993A-E086-C65AE29FD032}"/>
          </ac:spMkLst>
        </pc:spChg>
        <pc:spChg chg="del mod ord">
          <ac:chgData name="Wendy Smith" userId="24a63624-8c86-49a1-b718-7d84bbece3ae" providerId="ADAL" clId="{43F485EC-F001-4333-9549-ABA9A91BA674}" dt="2025-06-27T21:43:38.825" v="2303" actId="478"/>
          <ac:spMkLst>
            <pc:docMk/>
            <pc:sldMk cId="1275878274" sldId="9554"/>
            <ac:spMk id="4" creationId="{193530B9-52E1-ECF0-6CC5-A00583F12A53}"/>
          </ac:spMkLst>
        </pc:spChg>
        <pc:spChg chg="mod ord">
          <ac:chgData name="Wendy Smith" userId="24a63624-8c86-49a1-b718-7d84bbece3ae" providerId="ADAL" clId="{43F485EC-F001-4333-9549-ABA9A91BA674}" dt="2025-06-27T21:45:32.663" v="2323" actId="1076"/>
          <ac:spMkLst>
            <pc:docMk/>
            <pc:sldMk cId="1275878274" sldId="9554"/>
            <ac:spMk id="5" creationId="{882B18E8-0982-39DF-3277-6D13DDB47EEF}"/>
          </ac:spMkLst>
        </pc:spChg>
        <pc:spChg chg="del mod ord">
          <ac:chgData name="Wendy Smith" userId="24a63624-8c86-49a1-b718-7d84bbece3ae" providerId="ADAL" clId="{43F485EC-F001-4333-9549-ABA9A91BA674}" dt="2025-06-27T21:38:18.824" v="2078" actId="700"/>
          <ac:spMkLst>
            <pc:docMk/>
            <pc:sldMk cId="1275878274" sldId="9554"/>
            <ac:spMk id="6" creationId="{D6CA43DE-ACB7-596B-3DE7-DD14B93D0886}"/>
          </ac:spMkLst>
        </pc:spChg>
        <pc:picChg chg="add mod modCrop">
          <ac:chgData name="Wendy Smith" userId="24a63624-8c86-49a1-b718-7d84bbece3ae" providerId="ADAL" clId="{43F485EC-F001-4333-9549-ABA9A91BA674}" dt="2025-06-27T21:45:52.448" v="2325" actId="14861"/>
          <ac:picMkLst>
            <pc:docMk/>
            <pc:sldMk cId="1275878274" sldId="9554"/>
            <ac:picMk id="3" creationId="{9876FA98-1201-857F-1438-04A25D3B3038}"/>
          </ac:picMkLst>
        </pc:picChg>
      </pc:sldChg>
      <pc:sldChg chg="modSp new mod">
        <pc:chgData name="Wendy Smith" userId="24a63624-8c86-49a1-b718-7d84bbece3ae" providerId="ADAL" clId="{43F485EC-F001-4333-9549-ABA9A91BA674}" dt="2025-06-28T17:13:57.134" v="4055" actId="1076"/>
        <pc:sldMkLst>
          <pc:docMk/>
          <pc:sldMk cId="2517868253" sldId="9555"/>
        </pc:sldMkLst>
        <pc:spChg chg="mod">
          <ac:chgData name="Wendy Smith" userId="24a63624-8c86-49a1-b718-7d84bbece3ae" providerId="ADAL" clId="{43F485EC-F001-4333-9549-ABA9A91BA674}" dt="2025-06-28T17:13:52.182" v="4054" actId="1076"/>
          <ac:spMkLst>
            <pc:docMk/>
            <pc:sldMk cId="2517868253" sldId="9555"/>
            <ac:spMk id="2" creationId="{193151DB-32F0-1D43-EE0E-2C1E6DB6E59B}"/>
          </ac:spMkLst>
        </pc:spChg>
        <pc:spChg chg="mod">
          <ac:chgData name="Wendy Smith" userId="24a63624-8c86-49a1-b718-7d84bbece3ae" providerId="ADAL" clId="{43F485EC-F001-4333-9549-ABA9A91BA674}" dt="2025-06-28T17:13:57.134" v="4055" actId="1076"/>
          <ac:spMkLst>
            <pc:docMk/>
            <pc:sldMk cId="2517868253" sldId="9555"/>
            <ac:spMk id="3" creationId="{B64939B2-AE97-DC17-8600-F43B36EF91B6}"/>
          </ac:spMkLst>
        </pc:spChg>
      </pc:sldChg>
      <pc:sldChg chg="new del">
        <pc:chgData name="Wendy Smith" userId="24a63624-8c86-49a1-b718-7d84bbece3ae" providerId="ADAL" clId="{43F485EC-F001-4333-9549-ABA9A91BA674}" dt="2025-06-27T22:01:23.467" v="2896" actId="47"/>
        <pc:sldMkLst>
          <pc:docMk/>
          <pc:sldMk cId="2908715429" sldId="9556"/>
        </pc:sldMkLst>
      </pc:sldChg>
      <pc:sldChg chg="modSp mod">
        <pc:chgData name="Wendy Smith" userId="24a63624-8c86-49a1-b718-7d84bbece3ae" providerId="ADAL" clId="{43F485EC-F001-4333-9549-ABA9A91BA674}" dt="2025-06-27T22:03:21.267" v="3039" actId="1076"/>
        <pc:sldMkLst>
          <pc:docMk/>
          <pc:sldMk cId="1244907607" sldId="9557"/>
        </pc:sldMkLst>
        <pc:spChg chg="mod">
          <ac:chgData name="Wendy Smith" userId="24a63624-8c86-49a1-b718-7d84bbece3ae" providerId="ADAL" clId="{43F485EC-F001-4333-9549-ABA9A91BA674}" dt="2025-06-27T22:03:21.267" v="3039" actId="1076"/>
          <ac:spMkLst>
            <pc:docMk/>
            <pc:sldMk cId="1244907607" sldId="9557"/>
            <ac:spMk id="5" creationId="{12294A86-4F2A-C0CD-0684-F5D697AC029A}"/>
          </ac:spMkLst>
        </pc:spChg>
      </pc:sldChg>
      <pc:sldChg chg="modSp add mod ord">
        <pc:chgData name="Wendy Smith" userId="24a63624-8c86-49a1-b718-7d84bbece3ae" providerId="ADAL" clId="{43F485EC-F001-4333-9549-ABA9A91BA674}" dt="2025-06-28T16:04:01.168" v="4050" actId="403"/>
        <pc:sldMkLst>
          <pc:docMk/>
          <pc:sldMk cId="1406831088" sldId="9558"/>
        </pc:sldMkLst>
        <pc:spChg chg="mod">
          <ac:chgData name="Wendy Smith" userId="24a63624-8c86-49a1-b718-7d84bbece3ae" providerId="ADAL" clId="{43F485EC-F001-4333-9549-ABA9A91BA674}" dt="2025-06-28T16:04:01.168" v="4050" actId="403"/>
          <ac:spMkLst>
            <pc:docMk/>
            <pc:sldMk cId="1406831088" sldId="9558"/>
            <ac:spMk id="2" creationId="{119A021D-54AA-8459-DB00-7A1D149C24A9}"/>
          </ac:spMkLst>
        </pc:spChg>
      </pc:sldChg>
      <pc:sldChg chg="addSp modSp add del mod">
        <pc:chgData name="Wendy Smith" userId="24a63624-8c86-49a1-b718-7d84bbece3ae" providerId="ADAL" clId="{43F485EC-F001-4333-9549-ABA9A91BA674}" dt="2025-06-27T22:08:05.608" v="3196" actId="47"/>
        <pc:sldMkLst>
          <pc:docMk/>
          <pc:sldMk cId="3292040595" sldId="9558"/>
        </pc:sldMkLst>
        <pc:spChg chg="add mod">
          <ac:chgData name="Wendy Smith" userId="24a63624-8c86-49a1-b718-7d84bbece3ae" providerId="ADAL" clId="{43F485EC-F001-4333-9549-ABA9A91BA674}" dt="2025-06-27T22:05:39.492" v="3062"/>
          <ac:spMkLst>
            <pc:docMk/>
            <pc:sldMk cId="3292040595" sldId="9558"/>
            <ac:spMk id="2" creationId="{6C0BAA98-98BC-41B7-51FD-D864D11634AE}"/>
          </ac:spMkLst>
        </pc:spChg>
        <pc:spChg chg="mod">
          <ac:chgData name="Wendy Smith" userId="24a63624-8c86-49a1-b718-7d84bbece3ae" providerId="ADAL" clId="{43F485EC-F001-4333-9549-ABA9A91BA674}" dt="2025-06-27T22:05:18.573" v="3059" actId="1076"/>
          <ac:spMkLst>
            <pc:docMk/>
            <pc:sldMk cId="3292040595" sldId="9558"/>
            <ac:spMk id="5" creationId="{12294A86-4F2A-C0CD-0684-F5D697AC029A}"/>
          </ac:spMkLst>
        </pc:spChg>
      </pc:sldChg>
      <pc:sldChg chg="addSp delSp modSp add mod modClrScheme chgLayout">
        <pc:chgData name="Wendy Smith" userId="24a63624-8c86-49a1-b718-7d84bbece3ae" providerId="ADAL" clId="{43F485EC-F001-4333-9549-ABA9A91BA674}" dt="2025-06-28T16:03:49.254" v="4049" actId="14100"/>
        <pc:sldMkLst>
          <pc:docMk/>
          <pc:sldMk cId="411071981" sldId="9559"/>
        </pc:sldMkLst>
        <pc:spChg chg="add mod ord">
          <ac:chgData name="Wendy Smith" userId="24a63624-8c86-49a1-b718-7d84bbece3ae" providerId="ADAL" clId="{43F485EC-F001-4333-9549-ABA9A91BA674}" dt="2025-06-28T16:03:49.254" v="4049" actId="14100"/>
          <ac:spMkLst>
            <pc:docMk/>
            <pc:sldMk cId="411071981" sldId="9559"/>
            <ac:spMk id="2" creationId="{A04F1B35-91AB-816E-9D16-4D18CCB13F40}"/>
          </ac:spMkLst>
        </pc:spChg>
        <pc:spChg chg="add del mod ord">
          <ac:chgData name="Wendy Smith" userId="24a63624-8c86-49a1-b718-7d84bbece3ae" providerId="ADAL" clId="{43F485EC-F001-4333-9549-ABA9A91BA674}" dt="2025-06-28T16:02:22.133" v="4023" actId="478"/>
          <ac:spMkLst>
            <pc:docMk/>
            <pc:sldMk cId="411071981" sldId="9559"/>
            <ac:spMk id="3" creationId="{1BD49DF8-5E51-E391-B7A3-151009F4255C}"/>
          </ac:spMkLst>
        </pc:spChg>
        <pc:graphicFrameChg chg="del modGraphic">
          <ac:chgData name="Wendy Smith" userId="24a63624-8c86-49a1-b718-7d84bbece3ae" providerId="ADAL" clId="{43F485EC-F001-4333-9549-ABA9A91BA674}" dt="2025-06-28T16:00:49.294" v="3993" actId="478"/>
          <ac:graphicFrameMkLst>
            <pc:docMk/>
            <pc:sldMk cId="411071981" sldId="9559"/>
            <ac:graphicFrameMk id="4" creationId="{7EBC6B95-18B5-1029-7F22-79AE05E37218}"/>
          </ac:graphicFrameMkLst>
        </pc:graphicFrameChg>
      </pc:sldChg>
      <pc:sldChg chg="addSp delSp modSp add mod modClrScheme chgLayout">
        <pc:chgData name="Wendy Smith" userId="24a63624-8c86-49a1-b718-7d84bbece3ae" providerId="ADAL" clId="{43F485EC-F001-4333-9549-ABA9A91BA674}" dt="2025-06-28T16:03:09.974" v="4042" actId="1076"/>
        <pc:sldMkLst>
          <pc:docMk/>
          <pc:sldMk cId="3065713578" sldId="9560"/>
        </pc:sldMkLst>
        <pc:spChg chg="add del mod ord">
          <ac:chgData name="Wendy Smith" userId="24a63624-8c86-49a1-b718-7d84bbece3ae" providerId="ADAL" clId="{43F485EC-F001-4333-9549-ABA9A91BA674}" dt="2025-06-28T16:01:07.813" v="3996" actId="700"/>
          <ac:spMkLst>
            <pc:docMk/>
            <pc:sldMk cId="3065713578" sldId="9560"/>
            <ac:spMk id="2" creationId="{56625770-38DD-12D8-AEF8-D9664AC78AF3}"/>
          </ac:spMkLst>
        </pc:spChg>
        <pc:spChg chg="add del mod ord">
          <ac:chgData name="Wendy Smith" userId="24a63624-8c86-49a1-b718-7d84bbece3ae" providerId="ADAL" clId="{43F485EC-F001-4333-9549-ABA9A91BA674}" dt="2025-06-28T16:01:07.813" v="3996" actId="700"/>
          <ac:spMkLst>
            <pc:docMk/>
            <pc:sldMk cId="3065713578" sldId="9560"/>
            <ac:spMk id="3" creationId="{46C3FF38-69AD-09E7-D1C0-DAA326C18A88}"/>
          </ac:spMkLst>
        </pc:spChg>
        <pc:spChg chg="add mod ord">
          <ac:chgData name="Wendy Smith" userId="24a63624-8c86-49a1-b718-7d84bbece3ae" providerId="ADAL" clId="{43F485EC-F001-4333-9549-ABA9A91BA674}" dt="2025-06-28T16:03:09.974" v="4042" actId="1076"/>
          <ac:spMkLst>
            <pc:docMk/>
            <pc:sldMk cId="3065713578" sldId="9560"/>
            <ac:spMk id="5" creationId="{01B545B1-B855-7360-34E9-521E637DD7CD}"/>
          </ac:spMkLst>
        </pc:spChg>
        <pc:spChg chg="add del mod ord">
          <ac:chgData name="Wendy Smith" userId="24a63624-8c86-49a1-b718-7d84bbece3ae" providerId="ADAL" clId="{43F485EC-F001-4333-9549-ABA9A91BA674}" dt="2025-06-28T16:01:31.271" v="4004" actId="478"/>
          <ac:spMkLst>
            <pc:docMk/>
            <pc:sldMk cId="3065713578" sldId="9560"/>
            <ac:spMk id="6" creationId="{0B013539-4D65-A034-E7BF-42944367092D}"/>
          </ac:spMkLst>
        </pc:spChg>
        <pc:graphicFrameChg chg="del mod modGraphic">
          <ac:chgData name="Wendy Smith" userId="24a63624-8c86-49a1-b718-7d84bbece3ae" providerId="ADAL" clId="{43F485EC-F001-4333-9549-ABA9A91BA674}" dt="2025-06-28T16:02:29.998" v="4024" actId="478"/>
          <ac:graphicFrameMkLst>
            <pc:docMk/>
            <pc:sldMk cId="3065713578" sldId="9560"/>
            <ac:graphicFrameMk id="4" creationId="{7EBC6B95-18B5-1029-7F22-79AE05E37218}"/>
          </ac:graphicFrameMkLst>
        </pc:graphicFrameChg>
      </pc:sldChg>
      <pc:sldChg chg="add del ord">
        <pc:chgData name="Wendy Smith" userId="24a63624-8c86-49a1-b718-7d84bbece3ae" providerId="ADAL" clId="{43F485EC-F001-4333-9549-ABA9A91BA674}" dt="2025-06-28T17:13:14.468" v="4051" actId="47"/>
        <pc:sldMkLst>
          <pc:docMk/>
          <pc:sldMk cId="3274383127" sldId="9561"/>
        </pc:sldMkLst>
      </pc:sldChg>
      <pc:sldMasterChg chg="del delSldLayout">
        <pc:chgData name="Wendy Smith" userId="24a63624-8c86-49a1-b718-7d84bbece3ae" providerId="ADAL" clId="{43F485EC-F001-4333-9549-ABA9A91BA674}" dt="2025-06-27T22:11:13.589" v="3243" actId="47"/>
        <pc:sldMasterMkLst>
          <pc:docMk/>
          <pc:sldMasterMk cId="49375481" sldId="2147483755"/>
        </pc:sldMasterMkLst>
        <pc:sldLayoutChg chg="del">
          <pc:chgData name="Wendy Smith" userId="24a63624-8c86-49a1-b718-7d84bbece3ae" providerId="ADAL" clId="{43F485EC-F001-4333-9549-ABA9A91BA674}" dt="2025-06-27T22:11:13.589" v="3243" actId="47"/>
          <pc:sldLayoutMkLst>
            <pc:docMk/>
            <pc:sldMasterMk cId="49375481" sldId="2147483755"/>
            <pc:sldLayoutMk cId="73844026" sldId="2147483756"/>
          </pc:sldLayoutMkLst>
        </pc:sldLayoutChg>
        <pc:sldLayoutChg chg="del">
          <pc:chgData name="Wendy Smith" userId="24a63624-8c86-49a1-b718-7d84bbece3ae" providerId="ADAL" clId="{43F485EC-F001-4333-9549-ABA9A91BA674}" dt="2025-06-27T22:11:13.589" v="3243" actId="47"/>
          <pc:sldLayoutMkLst>
            <pc:docMk/>
            <pc:sldMasterMk cId="49375481" sldId="2147483755"/>
            <pc:sldLayoutMk cId="3052130014" sldId="2147483757"/>
          </pc:sldLayoutMkLst>
        </pc:sldLayoutChg>
        <pc:sldLayoutChg chg="del">
          <pc:chgData name="Wendy Smith" userId="24a63624-8c86-49a1-b718-7d84bbece3ae" providerId="ADAL" clId="{43F485EC-F001-4333-9549-ABA9A91BA674}" dt="2025-06-27T22:11:13.589" v="3243" actId="47"/>
          <pc:sldLayoutMkLst>
            <pc:docMk/>
            <pc:sldMasterMk cId="49375481" sldId="2147483755"/>
            <pc:sldLayoutMk cId="3002450612" sldId="2147483758"/>
          </pc:sldLayoutMkLst>
        </pc:sldLayoutChg>
        <pc:sldLayoutChg chg="del">
          <pc:chgData name="Wendy Smith" userId="24a63624-8c86-49a1-b718-7d84bbece3ae" providerId="ADAL" clId="{43F485EC-F001-4333-9549-ABA9A91BA674}" dt="2025-06-27T22:11:13.589" v="3243" actId="47"/>
          <pc:sldLayoutMkLst>
            <pc:docMk/>
            <pc:sldMasterMk cId="49375481" sldId="2147483755"/>
            <pc:sldLayoutMk cId="2694158111" sldId="2147483759"/>
          </pc:sldLayoutMkLst>
        </pc:sldLayoutChg>
        <pc:sldLayoutChg chg="del">
          <pc:chgData name="Wendy Smith" userId="24a63624-8c86-49a1-b718-7d84bbece3ae" providerId="ADAL" clId="{43F485EC-F001-4333-9549-ABA9A91BA674}" dt="2025-06-27T22:11:13.589" v="3243" actId="47"/>
          <pc:sldLayoutMkLst>
            <pc:docMk/>
            <pc:sldMasterMk cId="49375481" sldId="2147483755"/>
            <pc:sldLayoutMk cId="1829261694" sldId="21474837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National Association </a:t>
            </a:r>
            <a:r>
              <a:rPr lang="en-US" sz="3200" b="1" baseline="0" dirty="0"/>
              <a:t>of Home Builders: </a:t>
            </a:r>
          </a:p>
          <a:p>
            <a:pPr algn="l">
              <a:defRPr/>
            </a:pPr>
            <a:r>
              <a:rPr lang="en-US" sz="3200" b="1" baseline="0" dirty="0"/>
              <a:t>Housing Starts Not Projected to Accelerate</a:t>
            </a:r>
            <a:endParaRPr lang="en-US" sz="3200" b="1" dirty="0"/>
          </a:p>
        </c:rich>
      </c:tx>
      <c:layout>
        <c:manualLayout>
          <c:xMode val="edge"/>
          <c:yMode val="edge"/>
          <c:x val="0.15581657291316287"/>
          <c:y val="1.1438830777360121E-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822703830987243E-2"/>
          <c:y val="0.13748423783160599"/>
          <c:w val="0.89631737166569925"/>
          <c:h val="0.7390051137395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'NAHB original'!$B$7</c:f>
              <c:strCache>
                <c:ptCount val="1"/>
                <c:pt idx="0">
                  <c:v>Total Housing Starts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'NAHB original'!$C$6:$I$6</c:f>
              <c:strCache>
                <c:ptCount val="7"/>
                <c:pt idx="0">
                  <c:v>2021 </c:v>
                </c:pt>
                <c:pt idx="1">
                  <c:v>2022 </c:v>
                </c:pt>
                <c:pt idx="2">
                  <c:v>2023 </c:v>
                </c:pt>
                <c:pt idx="3">
                  <c:v>2024 </c:v>
                </c:pt>
                <c:pt idx="4">
                  <c:v>2025 </c:v>
                </c:pt>
                <c:pt idx="5">
                  <c:v>2026 </c:v>
                </c:pt>
                <c:pt idx="6">
                  <c:v>2027</c:v>
                </c:pt>
              </c:strCache>
            </c:strRef>
          </c:cat>
          <c:val>
            <c:numRef>
              <c:f>'NAHB original'!$C$7:$I$7</c:f>
              <c:numCache>
                <c:formatCode>#,##0_);\(#,##0\)</c:formatCode>
                <c:ptCount val="7"/>
                <c:pt idx="0">
                  <c:v>1604.75</c:v>
                </c:pt>
                <c:pt idx="1">
                  <c:v>1552</c:v>
                </c:pt>
                <c:pt idx="2">
                  <c:v>1421.4166666666667</c:v>
                </c:pt>
                <c:pt idx="3">
                  <c:v>1370.5833333333333</c:v>
                </c:pt>
                <c:pt idx="4">
                  <c:v>1356.5790475057647</c:v>
                </c:pt>
                <c:pt idx="5">
                  <c:v>1389.2131950724304</c:v>
                </c:pt>
                <c:pt idx="6">
                  <c:v>1435.0830770144305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D-417A-8BCF-67469075AA90}"/>
            </c:ext>
          </c:extLst>
        </c:ser>
        <c:ser>
          <c:idx val="1"/>
          <c:order val="1"/>
          <c:tx>
            <c:strRef>
              <c:f>'NAHB original'!$B$8</c:f>
              <c:strCache>
                <c:ptCount val="1"/>
                <c:pt idx="0">
                  <c:v>  Single Family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'NAHB original'!$C$6:$I$6</c:f>
              <c:strCache>
                <c:ptCount val="7"/>
                <c:pt idx="0">
                  <c:v>2021 </c:v>
                </c:pt>
                <c:pt idx="1">
                  <c:v>2022 </c:v>
                </c:pt>
                <c:pt idx="2">
                  <c:v>2023 </c:v>
                </c:pt>
                <c:pt idx="3">
                  <c:v>2024 </c:v>
                </c:pt>
                <c:pt idx="4">
                  <c:v>2025 </c:v>
                </c:pt>
                <c:pt idx="5">
                  <c:v>2026 </c:v>
                </c:pt>
                <c:pt idx="6">
                  <c:v>2027</c:v>
                </c:pt>
              </c:strCache>
            </c:strRef>
          </c:cat>
          <c:val>
            <c:numRef>
              <c:f>'NAHB original'!$C$8:$I$8</c:f>
              <c:numCache>
                <c:formatCode>#,##0_);\(#,##0\)</c:formatCode>
                <c:ptCount val="7"/>
                <c:pt idx="0">
                  <c:v>1130.75</c:v>
                </c:pt>
                <c:pt idx="1">
                  <c:v>1006</c:v>
                </c:pt>
                <c:pt idx="2">
                  <c:v>948.5</c:v>
                </c:pt>
                <c:pt idx="3">
                  <c:v>1015.9166666666666</c:v>
                </c:pt>
                <c:pt idx="4">
                  <c:v>965.67204350711677</c:v>
                </c:pt>
                <c:pt idx="5">
                  <c:v>999.64980544747027</c:v>
                </c:pt>
                <c:pt idx="6">
                  <c:v>1050.8414396887151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D-417A-8BCF-67469075AA90}"/>
            </c:ext>
          </c:extLst>
        </c:ser>
        <c:ser>
          <c:idx val="2"/>
          <c:order val="2"/>
          <c:tx>
            <c:strRef>
              <c:f>'NAHB original'!$B$9</c:f>
              <c:strCache>
                <c:ptCount val="1"/>
                <c:pt idx="0">
                  <c:v>  Multifamily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'NAHB original'!$C$6:$I$6</c:f>
              <c:strCache>
                <c:ptCount val="7"/>
                <c:pt idx="0">
                  <c:v>2021 </c:v>
                </c:pt>
                <c:pt idx="1">
                  <c:v>2022 </c:v>
                </c:pt>
                <c:pt idx="2">
                  <c:v>2023 </c:v>
                </c:pt>
                <c:pt idx="3">
                  <c:v>2024 </c:v>
                </c:pt>
                <c:pt idx="4">
                  <c:v>2025 </c:v>
                </c:pt>
                <c:pt idx="5">
                  <c:v>2026 </c:v>
                </c:pt>
                <c:pt idx="6">
                  <c:v>2027</c:v>
                </c:pt>
              </c:strCache>
            </c:strRef>
          </c:cat>
          <c:val>
            <c:numRef>
              <c:f>'NAHB original'!$C$9:$I$9</c:f>
              <c:numCache>
                <c:formatCode>#,##0_);\(#,##0\)</c:formatCode>
                <c:ptCount val="7"/>
                <c:pt idx="0">
                  <c:v>474</c:v>
                </c:pt>
                <c:pt idx="1">
                  <c:v>546</c:v>
                </c:pt>
                <c:pt idx="2">
                  <c:v>472.91666666666669</c:v>
                </c:pt>
                <c:pt idx="3">
                  <c:v>354.66666666666669</c:v>
                </c:pt>
                <c:pt idx="4">
                  <c:v>390.90700399864801</c:v>
                </c:pt>
                <c:pt idx="5">
                  <c:v>389.56338962496011</c:v>
                </c:pt>
                <c:pt idx="6">
                  <c:v>384.24163732571537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D-417A-8BCF-67469075A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617600"/>
        <c:axId val="787615680"/>
      </c:barChart>
      <c:catAx>
        <c:axId val="7876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615680"/>
        <c:crosses val="autoZero"/>
        <c:auto val="1"/>
        <c:lblAlgn val="ctr"/>
        <c:lblOffset val="100"/>
        <c:noMultiLvlLbl val="0"/>
      </c:catAx>
      <c:valAx>
        <c:axId val="78761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61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89763935003514"/>
          <c:y val="0.16331362812090938"/>
          <c:w val="0.51315516618034529"/>
          <c:h val="5.9295386515813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KY</a:t>
            </a:r>
            <a:r>
              <a:rPr lang="en-US" sz="2800" baseline="0" dirty="0">
                <a:solidFill>
                  <a:srgbClr val="0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 Affordable Housing Trust Fund</a:t>
            </a:r>
          </a:p>
          <a:p>
            <a:pPr algn="l">
              <a:defRPr sz="14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2800" baseline="0" dirty="0">
                <a:solidFill>
                  <a:srgbClr val="0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Receipts Into the Fund</a:t>
            </a:r>
            <a:r>
              <a:rPr lang="en-US" sz="2800" dirty="0">
                <a:solidFill>
                  <a:srgbClr val="0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 </a:t>
            </a:r>
          </a:p>
          <a:p>
            <a:pPr algn="l">
              <a:defRPr sz="14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600" dirty="0"/>
              <a:t>(</a:t>
            </a:r>
            <a:r>
              <a:rPr lang="en-US" sz="1600" i="1" dirty="0"/>
              <a:t>expressed in '000s</a:t>
            </a:r>
            <a:r>
              <a:rPr lang="en-US" sz="1600" dirty="0"/>
              <a:t>) </a:t>
            </a:r>
            <a:endParaRPr lang="en-US" sz="1000" dirty="0"/>
          </a:p>
        </c:rich>
      </c:tx>
      <c:layout>
        <c:manualLayout>
          <c:xMode val="edge"/>
          <c:yMode val="edge"/>
          <c:x val="2.9752069360402873E-2"/>
          <c:y val="4.6407362870278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465327739967374E-2"/>
          <c:y val="0.2375397234996518"/>
          <c:w val="0.97506934452006522"/>
          <c:h val="0.662342581736664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E-446A-9163-7F671F2C6E0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8E-446A-9163-7F671F2C6E0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8E-446A-9163-7F671F2C6E04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multiLvlStrRef>
              <c:f>Sheet1!$B$3:$C$30</c:f>
              <c:multiLvlStrCache>
                <c:ptCount val="2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</c:lvl>
                <c:lvl>
                  <c:pt idx="0">
                    <c:v>FY19</c:v>
                  </c:pt>
                  <c:pt idx="4">
                    <c:v>FY20</c:v>
                  </c:pt>
                  <c:pt idx="8">
                    <c:v>FY21</c:v>
                  </c:pt>
                  <c:pt idx="12">
                    <c:v>FY22</c:v>
                  </c:pt>
                  <c:pt idx="16">
                    <c:v>FY23</c:v>
                  </c:pt>
                  <c:pt idx="20">
                    <c:v>FY24</c:v>
                  </c:pt>
                  <c:pt idx="24">
                    <c:v>FY25</c:v>
                  </c:pt>
                </c:lvl>
              </c:multiLvlStrCache>
            </c:multiLvlStrRef>
          </c:cat>
          <c:val>
            <c:numRef>
              <c:f>Sheet1!$D$3:$D$30</c:f>
              <c:numCache>
                <c:formatCode>_("$"* #,##0_);_("$"* \(#,##0\);_("$"* "-"??_);_(@_)</c:formatCode>
                <c:ptCount val="28"/>
                <c:pt idx="0">
                  <c:v>1229</c:v>
                </c:pt>
                <c:pt idx="1">
                  <c:v>1033</c:v>
                </c:pt>
                <c:pt idx="2">
                  <c:v>933</c:v>
                </c:pt>
                <c:pt idx="3">
                  <c:v>1185</c:v>
                </c:pt>
                <c:pt idx="4">
                  <c:v>1261</c:v>
                </c:pt>
                <c:pt idx="5">
                  <c:v>1210</c:v>
                </c:pt>
                <c:pt idx="6">
                  <c:v>1122</c:v>
                </c:pt>
                <c:pt idx="7">
                  <c:v>20</c:v>
                </c:pt>
                <c:pt idx="8">
                  <c:v>1277</c:v>
                </c:pt>
                <c:pt idx="9">
                  <c:v>1528</c:v>
                </c:pt>
                <c:pt idx="10">
                  <c:v>1501.4639999999999</c:v>
                </c:pt>
                <c:pt idx="11">
                  <c:v>1537.876</c:v>
                </c:pt>
                <c:pt idx="12">
                  <c:v>1568.4780000000001</c:v>
                </c:pt>
                <c:pt idx="13">
                  <c:v>1533.8969999999999</c:v>
                </c:pt>
                <c:pt idx="14">
                  <c:v>1435</c:v>
                </c:pt>
                <c:pt idx="15">
                  <c:v>1300</c:v>
                </c:pt>
                <c:pt idx="16">
                  <c:v>1300</c:v>
                </c:pt>
                <c:pt idx="17">
                  <c:v>1165</c:v>
                </c:pt>
                <c:pt idx="18">
                  <c:v>1001</c:v>
                </c:pt>
                <c:pt idx="19">
                  <c:v>950</c:v>
                </c:pt>
                <c:pt idx="20">
                  <c:v>995</c:v>
                </c:pt>
                <c:pt idx="21">
                  <c:v>1015</c:v>
                </c:pt>
                <c:pt idx="22">
                  <c:v>896</c:v>
                </c:pt>
                <c:pt idx="23">
                  <c:v>860</c:v>
                </c:pt>
                <c:pt idx="24">
                  <c:v>974</c:v>
                </c:pt>
                <c:pt idx="25">
                  <c:v>1017</c:v>
                </c:pt>
                <c:pt idx="26">
                  <c:v>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8E-446A-9163-7F671F2C6E04}"/>
            </c:ext>
          </c:extLst>
        </c:ser>
        <c:ser>
          <c:idx val="1"/>
          <c:order val="1"/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Sheet1!$B$3:$C$30</c:f>
              <c:multiLvlStrCache>
                <c:ptCount val="2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</c:lvl>
                <c:lvl>
                  <c:pt idx="0">
                    <c:v>FY19</c:v>
                  </c:pt>
                  <c:pt idx="4">
                    <c:v>FY20</c:v>
                  </c:pt>
                  <c:pt idx="8">
                    <c:v>FY21</c:v>
                  </c:pt>
                  <c:pt idx="12">
                    <c:v>FY22</c:v>
                  </c:pt>
                  <c:pt idx="16">
                    <c:v>FY23</c:v>
                  </c:pt>
                  <c:pt idx="20">
                    <c:v>FY24</c:v>
                  </c:pt>
                  <c:pt idx="24">
                    <c:v>FY25</c:v>
                  </c:pt>
                </c:lvl>
              </c:multiLvlStrCache>
            </c:multiLvlStrRef>
          </c:cat>
          <c:val>
            <c:numRef>
              <c:f>Sheet1!$E$3:$E$30</c:f>
              <c:numCache>
                <c:formatCode>_("$"* #,##0_);_("$"* \(#,##0\);_("$"* "-"??_);_(@_)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E-446A-9163-7F671F2C6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2954632"/>
        <c:axId val="612955288"/>
      </c:barChart>
      <c:catAx>
        <c:axId val="61295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55288"/>
        <c:crosses val="autoZero"/>
        <c:auto val="1"/>
        <c:lblAlgn val="ctr"/>
        <c:lblOffset val="100"/>
        <c:noMultiLvlLbl val="0"/>
      </c:catAx>
      <c:valAx>
        <c:axId val="612955288"/>
        <c:scaling>
          <c:orientation val="minMax"/>
          <c:max val="1600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612954632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0.86157</cdr:x>
      <cdr:y>0.66494</cdr:y>
    </cdr:from>
    <cdr:to>
      <cdr:x>0.95619</cdr:x>
      <cdr:y>0.70771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AF4CEB53-4449-B5C9-249D-45B5A47521F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3664"/>
        <a:stretch xmlns:a="http://schemas.openxmlformats.org/drawingml/2006/main"/>
      </cdr:blipFill>
      <cdr:spPr>
        <a:xfrm xmlns:a="http://schemas.openxmlformats.org/drawingml/2006/main">
          <a:off x="9992182" y="4429486"/>
          <a:ext cx="1097365" cy="28491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</a:ln>
      </cdr:spPr>
    </cdr:pic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3:12:44.484"/>
    </inkml:context>
    <inkml:brush xml:id="br0">
      <inkml:brushProperty name="width" value="0.05" units="cm"/>
      <inkml:brushProperty name="height" value="0.05" units="cm"/>
      <inkml:brushProperty name="color" value="#FF9933"/>
    </inkml:brush>
  </inkml:definitions>
  <inkml:trace contextRef="#ctx0" brushRef="#br0">1 1 24575,'25'7'0,"-2"2"0,137 24 0,-81-15 0,1-2 0,157 8 0,-186-23 0,0 2 0,0 2 0,0 2 0,-1 3 0,49 16 0,471 126 0,-539-144 0,224 36 0,-29-7 0,168 36 0,-244-65 0,-29-2 0,-92-4 0,67 6 0,111 22 0,364 118 0,-525-132 0,1-3 0,1-1 0,0-2 0,0-3 0,82 3 0,-109-9 0,0 0 0,0 2 0,0 0 0,-1 1 0,1 2 0,-1 0 0,33 15 0,-25-11 0,34 8 0,-41-13 0,0 1 0,0 1 0,33 17 0,20 13 0,86 28 0,-142-58 0,32 11 0,2-2 0,68 13 0,-102-24 0,1 0 0,-1 1 0,34 17 0,-36-15 0,0 0 0,1-2 0,-1 0 0,1-1 0,23 4 0,12-5 0,70-3 0,-70-2 0,68 7 0,260 9 0,-162-13 0,-132 5 0,-2 5 0,119 31 0,66 11 0,-166-43 0,136-5 0,-214-4 0,0 0 0,0 2 0,41 10 0,12 3 0,5-2 0,-32-6 0,-1-1 0,55 0 0,58-10 0,104 4 0,-165 10 0,10 0 0,-78-9 0,36 8 0,-39-5 0,51 3 0,406-10 0,-455-1 0,1-2 0,-1-1 0,0-2 0,49-16 0,-46 12 0,0 1 0,0 3 0,54-6 0,49 14 0,20-1 0,-1-23 0,172 20 0,-290-1 0,-1-2 0,40-10 0,-37 6 0,63-6 0,-29 13 0,42-5 0,-24-1 0,-67 8 0,1-1 0,0-2 0,-1 0 0,0-2 0,28-10 0,-20 3 0,1 1 0,0 1 0,69-9 0,309-56 0,-331 59 0,85-11 0,-125 23 0,0 1 0,85 4 0,7 0 0,-116-3 0,-1 0 0,0-1 0,0-1 0,-1-1 0,0-1 0,27-13 0,-20 8 0,1 2 0,35-11 0,-11 13 0,1 2 0,0 2 0,1 2 0,59 5 0,-4 0 0,564-3 0,-613 3 0,1 3 0,92 22 0,-16-3 0,-103-20 0,280 54 0,-245-44 0,88 7 0,3 0 0,-73-7 0,83 18 0,-117-21 0,0-3 0,97 5 0,102-15 0,-100-1 0,-48 1 0,113 3 0,-163 4 0,0 2 0,0 3 0,0 2 0,48 19 0,79 20 0,-152-47 0,1-1 0,-1-1 0,54-2 0,76-16 0,-10 0 0,-101 11 0,57-13 0,-77 12 0,67-18 0,-60 13 0,0 3 0,48-7 0,135 3 0,417-6 0,-418 19 0,2019-2 0,-2206-1 0,0-1 0,0-1 0,44-12 0,77-31 0,-100 29 0,2 2 0,85-15 0,-54 24 0,123 6 0,-83 2 0,983-2 0,-1013-5 0,119-20 0,-44 3 0,-72 10 0,120-32 0,85-42 0,-79 22 0,-174 52 0,71-10 0,-47 13 0,108-8 0,-153 15 0,0-1 0,0-1 0,43-13 0,-39 9 0,0 1 0,38-3 0,148 9 0,-5 0 0,-101-14 0,-49 5 0,41-4 0,164 0 0,-163 13 0,89 4 0,-157 1-1365,-3 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3:11:58.534"/>
    </inkml:context>
    <inkml:brush xml:id="br0">
      <inkml:brushProperty name="width" value="0.05" units="cm"/>
      <inkml:brushProperty name="height" value="0.05" units="cm"/>
      <inkml:brushProperty name="color" value="#488D34"/>
    </inkml:brush>
  </inkml:definitions>
  <inkml:trace contextRef="#ctx0" brushRef="#br0">1 451 24575,'72'0'0,"18"2"0,-1-5 0,119-18 0,52-24 0,377-16 0,297 55 0,-678 7 0,189-32 0,-291 15 0,-21 7 0,63-8 0,-160 11 0,0 0 0,-1-3 0,49-18 0,-45 11 0,9-3 0,0 1 0,77-17 0,-95 28 0,52-20 0,-53 16 0,57-13 0,15 8 0,1 4 0,145 1 0,-219 11 0,34 0 0,0 2 0,1 3 0,78 16 0,810 142 0,-786-139 0,19 13 0,6 0 0,-173-35 0,44 6 0,110 29 0,319 92 0,-397-108 0,-40-7 0,1-3 0,0-2 0,96 4 0,-101-13 0,94 13 0,-47-4 0,191-6 0,-146-5 0,-2 0 0,160 5 0,-258 2 0,0 2 0,68 20 0,-70-15 0,1-2 0,69 8 0,260 19 0,-268-26 0,-31 0 0,-1 4 0,72 24 0,46 11 0,-58-21 0,271 44 0,-350-64 0,0 1 0,78 28 0,39 9 0,-110-36 0,0-3 0,102 2 0,-125-7 0,-1 0 0,0 2 0,45 13 0,20 4 0,212 32 0,-75 2 0,-213-48 0,-1 1 0,28 16 0,-29-14 0,0-2 0,34 13 0,6-8 0,0-2 0,1-3 0,0-3 0,107-2 0,-138-3 0,0 2 0,31 6 0,-29-3 0,44 1 0,-51-4 0,0 0 0,-1 1 0,31 9 0,-23-4 0,37 4 0,201-1 0,-11 0 0,247 0 0,-315-14 0,1393 2 0,-1558-2 0,0-1 0,0-1 0,0-2 0,47-16 0,-36 11 0,58-26 0,-27 9 0,-50 21 0,0-1 0,-1-1 0,0-1 0,0 0 0,-1-1 0,-1-1 0,0 0 0,0-1 0,20-24 0,-25 27 0,0 0 0,0 1 0,1 1 0,0 0 0,1 0 0,0 1 0,0 1 0,0 0 0,1 0 0,0 1 0,0 1 0,0 0 0,26-3 0,8 2 0,2 2 0,78 5 0,-36 0 0,4810-2 0,-4865 2 0,0 1 0,65 16 0,17 1 0,393-8 0,-304-15 0,44 4 0,299-3 0,-339-10 0,76-2 0,1133 15-1365,-1393-1-5461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DCDA45B-E79D-4639-8128-28513C58569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7EC5A1F-963A-4512-830B-6EDBB6F7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457200" rtl="0" eaLnBrk="1" latinLnBrk="0" hangingPunct="1">
              <a:buNone/>
            </a:pPr>
            <a:r>
              <a:rPr lang="en-US" sz="1400" b="1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pPr marL="342900" indent="-342900" algn="l" defTabSz="457200" rtl="0" eaLnBrk="1" latinLnBrk="0" hangingPunct="1">
              <a:buFont typeface="Arial" panose="020B0604020202020204" pitchFamily="34" charset="0"/>
              <a:buAutoNum type="arabicPeriod"/>
            </a:pPr>
            <a:r>
              <a:rPr lang="en-US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Thank co-chairs and task force for inviting KHC to again present.</a:t>
            </a:r>
          </a:p>
          <a:p>
            <a:pPr marL="342900" indent="-342900" algn="l" defTabSz="457200" rtl="0" eaLnBrk="1" latinLnBrk="0" hangingPunct="1">
              <a:buFont typeface="Arial" panose="020B0604020202020204" pitchFamily="34" charset="0"/>
              <a:buAutoNum type="arabicPeriod"/>
            </a:pPr>
            <a:r>
              <a:rPr lang="en-US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Over the past 3+ years, Kentucky’s need for more housing supply across all counties and all income levels has risen to become the most critical housing issue for the Commonwealth.</a:t>
            </a:r>
          </a:p>
          <a:p>
            <a:pPr marL="342900" indent="-342900" algn="l" defTabSz="457200" rtl="0" eaLnBrk="1" latinLnBrk="0" hangingPunct="1">
              <a:buFont typeface="Arial" panose="020B0604020202020204" pitchFamily="34" charset="0"/>
              <a:buAutoNum type="arabicPeriod"/>
            </a:pPr>
            <a:r>
              <a:rPr lang="en-US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Commend the task force for </a:t>
            </a:r>
            <a:r>
              <a:rPr lang="en-US" sz="1400" dirty="0">
                <a:solidFill>
                  <a:sysClr val="windowText" lastClr="000000"/>
                </a:solidFill>
              </a:rPr>
              <a:t>recognizing the urgency of the issue and for reconvening to take 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F890A696-5717-42D1-A580-28A70306C4B4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465887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208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many factors contribute to Kentucky’s housing supply gap one cause is dominant:</a:t>
            </a:r>
          </a:p>
          <a:p>
            <a:r>
              <a:rPr lang="en-US" dirty="0"/>
              <a:t>The 2008 Housing Crisis and Great Recession dramatically decreased housing production—resulting in chronic </a:t>
            </a:r>
            <a:r>
              <a:rPr lang="en-US" dirty="0" err="1"/>
              <a:t>underconstruction</a:t>
            </a:r>
            <a:r>
              <a:rPr lang="en-US" dirty="0"/>
              <a:t>.</a:t>
            </a:r>
          </a:p>
          <a:p>
            <a:r>
              <a:rPr lang="en-US" dirty="0"/>
              <a:t>For 17 years, we have built far fewer units than we used to on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4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6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Homeownership is increasing costly for existing owners &amp; out of reach to new buyers due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- Insufficient supply</a:t>
            </a:r>
            <a:br>
              <a:rPr lang="en-US" sz="1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- Higher interest rates</a:t>
            </a:r>
            <a:br>
              <a:rPr lang="en-US" sz="1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- Increasing property taxes</a:t>
            </a:r>
            <a:br>
              <a:rPr lang="en-US" sz="1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- Escalating insurance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6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5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2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7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8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NAHB chart shows actual and projected housing starts through 2027.</a:t>
            </a:r>
          </a:p>
          <a:p>
            <a:r>
              <a:rPr lang="en-US" dirty="0"/>
              <a:t>Blue is all housing starts</a:t>
            </a:r>
          </a:p>
          <a:p>
            <a:r>
              <a:rPr lang="en-US" dirty="0"/>
              <a:t>Orange is single-family homes </a:t>
            </a:r>
          </a:p>
          <a:p>
            <a:r>
              <a:rPr lang="en-US" dirty="0"/>
              <a:t>Green is multifamily</a:t>
            </a:r>
          </a:p>
          <a:p>
            <a:endParaRPr lang="en-US" dirty="0"/>
          </a:p>
          <a:p>
            <a:r>
              <a:rPr lang="en-US" dirty="0"/>
              <a:t>What you can see is that no significant increase is projected—meaning the national housing supply gap will persist.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51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2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9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January, homelessness service and shelter providers conduct a Point in Time count of people in shelters and on the streets/tents/cars.</a:t>
            </a:r>
          </a:p>
          <a:p>
            <a:r>
              <a:rPr lang="en-US" dirty="0"/>
              <a:t>It’s an imperfect count—not exact #s.</a:t>
            </a:r>
          </a:p>
          <a:p>
            <a:r>
              <a:rPr lang="en-US" dirty="0"/>
              <a:t>But, the trends are representative of what’s happening in Kentucky.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2023 rates of homelessness are increasing.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2023-2024 year we saw a 10% increase in homelessness in KY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From 2024-2025 year we saw an 11% increase in homelessness in 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view this as an indicator of the lack of housing supply for extremely poor and challenged Kentuckians.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9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4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0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rgbClr val="215E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White House FY26 Budget Proposal </a:t>
            </a:r>
            <a:br>
              <a:rPr lang="en-US" sz="1200" b="1" dirty="0">
                <a:solidFill>
                  <a:srgbClr val="215E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sz="1200" b="1" dirty="0">
                <a:solidFill>
                  <a:srgbClr val="215E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Impacts of Kentucky Losing $286M in HUD Funds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43% cut to essential rental assistance programs, impacting private landlords and public housing authorities.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Elimination of</a:t>
            </a:r>
            <a:r>
              <a:rPr lang="en-US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CDBG-funded projects for infrastructure, public facilities, etc.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Elimination of HOME Program funds that build homes and apartments.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Loss of an estimated $11M in homelessness funding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Financial failure of properties financed to serve low-income Kentuckians based on an assumption of rental assistance.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Increased housing instability.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Increase homelessness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7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0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48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Federal funding to support and develop affordable housing has remained relatively flat &amp; is expected to decrease.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 discussed earlier, the President’s FY26 budget proposes 44% cuts to HUD overall, with many programs listed her being zeroed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>
                  <a:lumMod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dirty="0"/>
              <a:t>Furthermore, these programs have been around since prior to 2008 and have not see significant increases in annual funding (excepting the pandemic).</a:t>
            </a:r>
          </a:p>
          <a:p>
            <a:r>
              <a:rPr lang="en-US" dirty="0"/>
              <a:t>They meant to help specific income ranges and populations but are not geared toward or fund to be market-moving programs that will close the current housing supply gap.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10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Kentucky has only a few state-funded programs that support housing.</a:t>
            </a:r>
          </a:p>
          <a:p>
            <a:r>
              <a:rPr lang="en-US" dirty="0"/>
              <a:t>AHTF</a:t>
            </a:r>
          </a:p>
          <a:p>
            <a:r>
              <a:rPr lang="en-US" dirty="0"/>
              <a:t>RHTF</a:t>
            </a:r>
          </a:p>
          <a:p>
            <a:r>
              <a:rPr lang="en-US" dirty="0"/>
              <a:t>KHC Mortgages &amp; DPA</a:t>
            </a:r>
          </a:p>
          <a:p>
            <a:r>
              <a:rPr lang="en-US" dirty="0"/>
              <a:t>State mortgage interest deduction</a:t>
            </a:r>
          </a:p>
          <a:p>
            <a:endParaRPr lang="en-US" dirty="0"/>
          </a:p>
          <a:p>
            <a:r>
              <a:rPr lang="en-US" dirty="0"/>
              <a:t>Again, none of these was created to be market-moving.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01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6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1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6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46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2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5A1F-963A-4512-830B-6EDBB6F74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442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states are establishing public goals around housing production.</a:t>
            </a:r>
          </a:p>
          <a:p>
            <a:r>
              <a:rPr lang="en-US" dirty="0"/>
              <a:t>This is a way to recognize the issue and marshal attention and resources to address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8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state housing tax credit that mirrors the federal Low Income Housing Tax Credit was proposed last year.</a:t>
            </a:r>
          </a:p>
          <a:p>
            <a:r>
              <a:rPr lang="en-US" dirty="0"/>
              <a:t>Most States have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2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1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Revolving fund</a:t>
            </a:r>
          </a:p>
          <a:p>
            <a:r>
              <a:rPr lang="en-US" dirty="0"/>
              <a:t>Repayments on first generation of projects are coming back into the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5A1F-963A-4512-830B-6EDBB6F74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8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READI 1.0 - $500M ARP funds</a:t>
            </a:r>
          </a:p>
          <a:p>
            <a:r>
              <a:rPr lang="en-US" dirty="0"/>
              <a:t>Mostly grants</a:t>
            </a:r>
          </a:p>
          <a:p>
            <a:endParaRPr lang="en-US" dirty="0"/>
          </a:p>
          <a:p>
            <a:r>
              <a:rPr lang="en-US" b="1" dirty="0"/>
              <a:t>READI 2.0 - $500M in state budget</a:t>
            </a:r>
          </a:p>
          <a:p>
            <a:r>
              <a:rPr lang="en-US" dirty="0"/>
              <a:t>Aim is to revolve some funds, so mix of grants and loans</a:t>
            </a:r>
          </a:p>
          <a:p>
            <a:r>
              <a:rPr lang="en-US" dirty="0"/>
              <a:t>Match requirement: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1:1 match from local public funding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3:1 match from private and philanthropic sources.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least 60% of the match should be from private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5A1F-963A-4512-830B-6EDBB6F74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21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2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2024, KHC commissioned its first-ever Housing Supply Gap Analysis, conducted by the market research firm, Bowen National Research.</a:t>
            </a:r>
          </a:p>
          <a:p>
            <a:r>
              <a:rPr lang="en-US" dirty="0"/>
              <a:t>The analysis found that Kentucky needs to add over 200,000 units to the Commonwealth.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00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9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9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995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5A1F-963A-4512-830B-6EDBB6F74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928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34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5A1F-963A-4512-830B-6EDBB6F74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392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35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71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05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often say that every federal dollar has a 50-lb brick tied to it:</a:t>
            </a:r>
          </a:p>
          <a:p>
            <a:r>
              <a:rPr lang="en-US" dirty="0"/>
              <a:t>Environment review</a:t>
            </a:r>
          </a:p>
          <a:p>
            <a:r>
              <a:rPr lang="en-US" dirty="0"/>
              <a:t>Davis-bacon wage reporting</a:t>
            </a:r>
          </a:p>
          <a:p>
            <a:r>
              <a:rPr lang="en-US" dirty="0"/>
              <a:t>Myriad cross-cutting federal regulations and requirements</a:t>
            </a:r>
          </a:p>
          <a:p>
            <a:endParaRPr lang="en-US" dirty="0"/>
          </a:p>
          <a:p>
            <a:r>
              <a:rPr lang="en-US" dirty="0"/>
              <a:t>These all add time and cost </a:t>
            </a:r>
            <a:r>
              <a:rPr lang="en-US"/>
              <a:t>to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C5A1F-963A-4512-830B-6EDBB6F74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9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talking about housing supply gaps, it’s important to think about the housing continuum—or the housing marketplace.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Across Kentucky, households earn varying income and are at varying life stages.  These factors lead them to seek housing aligned with their income and lifestyle.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Seniors may seek to downsize. Young families may want more bedrooms in a rental or homeownership option.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KHC’s programs focus on folks on the middle to left side of the continuum, our programs are losing ground because: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all assume there will be enough supply of housing that downpayment assistance or rent assistance will be sufficient for them to rent or buy a home aligned with their income.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less and less the case.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seeing moderate and low income households compete for housing with middle-income households.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there aren’t enough units, Kentuckians with the lowest incomes as well as a disability, prior eviction, bad credit, prior conviction, addiction struggles and so on are the most at risk to be priced out of reasonable rental options.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worst cases, this results in homelessness.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7FB4C-E09B-FD4E-8732-8C9B757723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4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677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89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11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497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732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ysClr val="windowText" lastClr="000000"/>
                </a:solidFill>
              </a:rPr>
              <a:t>Closing Remarks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ysClr val="windowText" lastClr="000000"/>
                </a:solidFill>
              </a:rPr>
              <a:t>It is essential to Kentucky’s economy that we catch up on housing acceleration.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ysClr val="windowText" lastClr="000000"/>
                </a:solidFill>
              </a:rPr>
              <a:t>Thank those who will participate in KHC’s Conference &amp; reiterate invitation to the entire task force.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ysClr val="windowText" lastClr="000000"/>
                </a:solidFill>
              </a:rPr>
              <a:t>KHC is happy to provide more detailed information on any topic covered today and would be happy to meet again with this task force and/or individual members.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154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8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2024 supply gap totals 206,000: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There is a similar gap for homeownership &amp; rental across all income ranges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need for &gt;101K rental units is concentrated across low-income households—those earning 80% of area median income and below.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need for over &gt;104K homeownership units is spread across all income ranges.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206,000-unit supply gap is distributed across all counties.</a:t>
            </a:r>
          </a:p>
          <a:p>
            <a:r>
              <a:rPr lang="en-US" dirty="0"/>
              <a:t>While some of these numbers appear small, they often represent a significant share of the county’s existing housing.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KHC has be overwhelmed by the range of new partners wanting presentations and discussions around the Housing Supply Gap.</a:t>
            </a:r>
          </a:p>
          <a:p>
            <a:r>
              <a:rPr lang="en-US" dirty="0"/>
              <a:t>Most of the stakeholder on this list do not work day-to-day with KHC and do not utilize our funding and financing.</a:t>
            </a:r>
          </a:p>
          <a:p>
            <a:r>
              <a:rPr lang="en-US" dirty="0"/>
              <a:t>Yet, housing is a top issue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A1F-963A-4512-830B-6EDBB6F74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F890A696-5717-42D1-A580-28A70306C4B4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46588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752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051C2B-D9D2-887A-A6E0-A2CD54EF258D}"/>
              </a:ext>
            </a:extLst>
          </p:cNvPr>
          <p:cNvSpPr/>
          <p:nvPr userDrawn="1"/>
        </p:nvSpPr>
        <p:spPr>
          <a:xfrm>
            <a:off x="940452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39A8E-3F01-ACE8-E5B5-A8E0F505A5A6}"/>
              </a:ext>
            </a:extLst>
          </p:cNvPr>
          <p:cNvSpPr/>
          <p:nvPr userDrawn="1"/>
        </p:nvSpPr>
        <p:spPr>
          <a:xfrm>
            <a:off x="1878081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DAB81-8C47-78E0-E6D8-588B6D0C568E}"/>
              </a:ext>
            </a:extLst>
          </p:cNvPr>
          <p:cNvSpPr/>
          <p:nvPr userDrawn="1"/>
        </p:nvSpPr>
        <p:spPr>
          <a:xfrm>
            <a:off x="2815710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6586E-F656-2475-0137-11CF063FB084}"/>
              </a:ext>
            </a:extLst>
          </p:cNvPr>
          <p:cNvSpPr/>
          <p:nvPr userDrawn="1"/>
        </p:nvSpPr>
        <p:spPr>
          <a:xfrm>
            <a:off x="3753339" y="5923193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9AC7B-5448-0BAB-5416-9B1902051B2F}"/>
              </a:ext>
            </a:extLst>
          </p:cNvPr>
          <p:cNvSpPr/>
          <p:nvPr userDrawn="1"/>
        </p:nvSpPr>
        <p:spPr>
          <a:xfrm>
            <a:off x="4690968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90609-8243-D477-21DB-9347D68B70A1}"/>
              </a:ext>
            </a:extLst>
          </p:cNvPr>
          <p:cNvSpPr/>
          <p:nvPr userDrawn="1"/>
        </p:nvSpPr>
        <p:spPr>
          <a:xfrm>
            <a:off x="5628597" y="5923193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85F527-A7FA-F405-E999-4BA730CEB2C8}"/>
              </a:ext>
            </a:extLst>
          </p:cNvPr>
          <p:cNvSpPr/>
          <p:nvPr userDrawn="1"/>
        </p:nvSpPr>
        <p:spPr>
          <a:xfrm>
            <a:off x="6566226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A0E26-CC89-CE6A-6203-BC37B2B36F58}"/>
              </a:ext>
            </a:extLst>
          </p:cNvPr>
          <p:cNvSpPr/>
          <p:nvPr userDrawn="1"/>
        </p:nvSpPr>
        <p:spPr>
          <a:xfrm>
            <a:off x="7503855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DBEB4-0F06-78B4-FDFB-19961C3D8054}"/>
              </a:ext>
            </a:extLst>
          </p:cNvPr>
          <p:cNvSpPr/>
          <p:nvPr userDrawn="1"/>
        </p:nvSpPr>
        <p:spPr>
          <a:xfrm>
            <a:off x="8441484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A4BDC-A2D8-AB9B-C89F-E3A1D2015577}"/>
              </a:ext>
            </a:extLst>
          </p:cNvPr>
          <p:cNvSpPr/>
          <p:nvPr userDrawn="1"/>
        </p:nvSpPr>
        <p:spPr>
          <a:xfrm>
            <a:off x="9379113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118CE0-27C4-8503-52B8-C7A4918472FD}"/>
              </a:ext>
            </a:extLst>
          </p:cNvPr>
          <p:cNvSpPr/>
          <p:nvPr userDrawn="1"/>
        </p:nvSpPr>
        <p:spPr>
          <a:xfrm>
            <a:off x="10316742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98EC17-099C-FBF4-6388-6773CCBBD08E}"/>
              </a:ext>
            </a:extLst>
          </p:cNvPr>
          <p:cNvSpPr/>
          <p:nvPr userDrawn="1"/>
        </p:nvSpPr>
        <p:spPr>
          <a:xfrm>
            <a:off x="11254371" y="5923193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9F48A5-95B6-D7C3-FAD7-1FF2548CAD8E}"/>
              </a:ext>
            </a:extLst>
          </p:cNvPr>
          <p:cNvSpPr/>
          <p:nvPr userDrawn="1"/>
        </p:nvSpPr>
        <p:spPr>
          <a:xfrm>
            <a:off x="93762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D701E9-39A6-F99E-0F00-238E83EF1F67}"/>
              </a:ext>
            </a:extLst>
          </p:cNvPr>
          <p:cNvSpPr/>
          <p:nvPr userDrawn="1"/>
        </p:nvSpPr>
        <p:spPr>
          <a:xfrm>
            <a:off x="1875258" y="4988386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8715A3-D272-5239-ABFE-730E081365A3}"/>
              </a:ext>
            </a:extLst>
          </p:cNvPr>
          <p:cNvSpPr/>
          <p:nvPr userDrawn="1"/>
        </p:nvSpPr>
        <p:spPr>
          <a:xfrm>
            <a:off x="2812887" y="4988386"/>
            <a:ext cx="934806" cy="934807"/>
          </a:xfrm>
          <a:prstGeom prst="rect">
            <a:avLst/>
          </a:prstGeom>
          <a:solidFill>
            <a:srgbClr val="FF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3BC8E3-5A10-2466-C717-CD35A5E37E69}"/>
              </a:ext>
            </a:extLst>
          </p:cNvPr>
          <p:cNvSpPr/>
          <p:nvPr userDrawn="1"/>
        </p:nvSpPr>
        <p:spPr>
          <a:xfrm>
            <a:off x="3750516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465552-AD3B-810F-4662-4A0DE4435A0E}"/>
              </a:ext>
            </a:extLst>
          </p:cNvPr>
          <p:cNvSpPr/>
          <p:nvPr userDrawn="1"/>
        </p:nvSpPr>
        <p:spPr>
          <a:xfrm>
            <a:off x="4688145" y="4988386"/>
            <a:ext cx="934806" cy="934807"/>
          </a:xfrm>
          <a:prstGeom prst="rect">
            <a:avLst/>
          </a:prstGeom>
          <a:solidFill>
            <a:schemeClr val="tx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93C6AC-D7BA-98C0-F228-67D50FCB885C}"/>
              </a:ext>
            </a:extLst>
          </p:cNvPr>
          <p:cNvSpPr/>
          <p:nvPr userDrawn="1"/>
        </p:nvSpPr>
        <p:spPr>
          <a:xfrm>
            <a:off x="5625774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601392-6604-CA98-E545-DA3A81B624C7}"/>
              </a:ext>
            </a:extLst>
          </p:cNvPr>
          <p:cNvSpPr/>
          <p:nvPr userDrawn="1"/>
        </p:nvSpPr>
        <p:spPr>
          <a:xfrm>
            <a:off x="6563403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DF5C10-BB87-9985-657B-1D18B6418C25}"/>
              </a:ext>
            </a:extLst>
          </p:cNvPr>
          <p:cNvSpPr/>
          <p:nvPr userDrawn="1"/>
        </p:nvSpPr>
        <p:spPr>
          <a:xfrm>
            <a:off x="7501032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B8704C-D3C1-13EB-2AF5-E4393C31B7DE}"/>
              </a:ext>
            </a:extLst>
          </p:cNvPr>
          <p:cNvSpPr/>
          <p:nvPr userDrawn="1"/>
        </p:nvSpPr>
        <p:spPr>
          <a:xfrm>
            <a:off x="8438661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4F4C78-630C-6F1C-9FB0-36579BA3FAA0}"/>
              </a:ext>
            </a:extLst>
          </p:cNvPr>
          <p:cNvSpPr/>
          <p:nvPr userDrawn="1"/>
        </p:nvSpPr>
        <p:spPr>
          <a:xfrm>
            <a:off x="9376290" y="4988386"/>
            <a:ext cx="934806" cy="934807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318AAA-EFF3-6D9C-1469-165CA6F36CDC}"/>
              </a:ext>
            </a:extLst>
          </p:cNvPr>
          <p:cNvSpPr/>
          <p:nvPr userDrawn="1"/>
        </p:nvSpPr>
        <p:spPr>
          <a:xfrm>
            <a:off x="1031391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667A46-44D6-6B47-5B8E-616DFD2B48AA}"/>
              </a:ext>
            </a:extLst>
          </p:cNvPr>
          <p:cNvSpPr/>
          <p:nvPr userDrawn="1"/>
        </p:nvSpPr>
        <p:spPr>
          <a:xfrm>
            <a:off x="11251548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C12E5C-724D-B1B5-BA23-5F4C937398DF}"/>
              </a:ext>
            </a:extLst>
          </p:cNvPr>
          <p:cNvSpPr/>
          <p:nvPr userDrawn="1"/>
        </p:nvSpPr>
        <p:spPr>
          <a:xfrm>
            <a:off x="934806" y="4053579"/>
            <a:ext cx="934806" cy="93480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844288-8AB5-A983-E1A6-51458BBD8682}"/>
              </a:ext>
            </a:extLst>
          </p:cNvPr>
          <p:cNvSpPr/>
          <p:nvPr userDrawn="1"/>
        </p:nvSpPr>
        <p:spPr>
          <a:xfrm>
            <a:off x="1872435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344145-84A6-EC8F-F32F-0EC41901681F}"/>
              </a:ext>
            </a:extLst>
          </p:cNvPr>
          <p:cNvSpPr/>
          <p:nvPr userDrawn="1"/>
        </p:nvSpPr>
        <p:spPr>
          <a:xfrm>
            <a:off x="4685322" y="4053579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DC013D-AEBB-7284-9189-ABCF2962777E}"/>
              </a:ext>
            </a:extLst>
          </p:cNvPr>
          <p:cNvSpPr/>
          <p:nvPr userDrawn="1"/>
        </p:nvSpPr>
        <p:spPr>
          <a:xfrm>
            <a:off x="5622951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CEAD71-19B3-097E-073A-66C8F65792F1}"/>
              </a:ext>
            </a:extLst>
          </p:cNvPr>
          <p:cNvSpPr/>
          <p:nvPr userDrawn="1"/>
        </p:nvSpPr>
        <p:spPr>
          <a:xfrm>
            <a:off x="7498209" y="4053579"/>
            <a:ext cx="934806" cy="934807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45A998-6A1D-EA1D-8D71-68AC44858225}"/>
              </a:ext>
            </a:extLst>
          </p:cNvPr>
          <p:cNvSpPr/>
          <p:nvPr userDrawn="1"/>
        </p:nvSpPr>
        <p:spPr>
          <a:xfrm>
            <a:off x="8435838" y="4053579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581EE43-AED2-5F2B-0AA1-AC088579122B}"/>
              </a:ext>
            </a:extLst>
          </p:cNvPr>
          <p:cNvSpPr/>
          <p:nvPr userDrawn="1"/>
        </p:nvSpPr>
        <p:spPr>
          <a:xfrm>
            <a:off x="9373467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C7FAF4F-BEDB-1109-1918-F5FA81192999}"/>
              </a:ext>
            </a:extLst>
          </p:cNvPr>
          <p:cNvSpPr/>
          <p:nvPr userDrawn="1"/>
        </p:nvSpPr>
        <p:spPr>
          <a:xfrm>
            <a:off x="10311096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290FF6-3010-6A35-7907-9E1BF5591E7E}"/>
              </a:ext>
            </a:extLst>
          </p:cNvPr>
          <p:cNvSpPr/>
          <p:nvPr userDrawn="1"/>
        </p:nvSpPr>
        <p:spPr>
          <a:xfrm>
            <a:off x="1880904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8C6E57-CFDF-F400-F1F0-EF276BAF5C95}"/>
              </a:ext>
            </a:extLst>
          </p:cNvPr>
          <p:cNvSpPr/>
          <p:nvPr userDrawn="1"/>
        </p:nvSpPr>
        <p:spPr>
          <a:xfrm>
            <a:off x="4693791" y="3118772"/>
            <a:ext cx="934806" cy="934807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002C36-638C-CDDB-3F65-D01E45C0D180}"/>
              </a:ext>
            </a:extLst>
          </p:cNvPr>
          <p:cNvSpPr/>
          <p:nvPr userDrawn="1"/>
        </p:nvSpPr>
        <p:spPr>
          <a:xfrm>
            <a:off x="8444307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55309A6-0421-8D2E-CFD1-C1A764A5054C}"/>
              </a:ext>
            </a:extLst>
          </p:cNvPr>
          <p:cNvSpPr/>
          <p:nvPr userDrawn="1"/>
        </p:nvSpPr>
        <p:spPr>
          <a:xfrm>
            <a:off x="1880904" y="2186003"/>
            <a:ext cx="934806" cy="93480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E687578-BD80-EE0C-5F1B-83E08DCA473F}"/>
              </a:ext>
            </a:extLst>
          </p:cNvPr>
          <p:cNvSpPr/>
          <p:nvPr userDrawn="1"/>
        </p:nvSpPr>
        <p:spPr>
          <a:xfrm>
            <a:off x="8444307" y="2186003"/>
            <a:ext cx="934806" cy="93480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4A3F17ED-B041-60F1-8DFC-5FCD548A01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198" y="467404"/>
            <a:ext cx="3120149" cy="93480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12CC15E-0FFA-56DC-49CF-7DC79058C62D}"/>
              </a:ext>
            </a:extLst>
          </p:cNvPr>
          <p:cNvSpPr txBox="1">
            <a:spLocks/>
          </p:cNvSpPr>
          <p:nvPr userDrawn="1"/>
        </p:nvSpPr>
        <p:spPr>
          <a:xfrm>
            <a:off x="1957116" y="1691639"/>
            <a:ext cx="8379360" cy="33742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7000" b="1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  <a:ea typeface="+mj-ea"/>
                <a:cs typeface="Poppins" pitchFamily="2" charset="77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Kentucky Housing Supply Gap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ED4EE0-F9A8-E046-0BC9-239867D72862}"/>
              </a:ext>
            </a:extLst>
          </p:cNvPr>
          <p:cNvSpPr/>
          <p:nvPr userDrawn="1"/>
        </p:nvSpPr>
        <p:spPr>
          <a:xfrm>
            <a:off x="2823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F745A4-42D0-8061-F7DB-70CED767EFE9}"/>
              </a:ext>
            </a:extLst>
          </p:cNvPr>
          <p:cNvSpPr/>
          <p:nvPr userDrawn="1"/>
        </p:nvSpPr>
        <p:spPr>
          <a:xfrm>
            <a:off x="0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A green building with white windows&#10;&#10;Description automatically generated">
            <a:extLst>
              <a:ext uri="{FF2B5EF4-FFF2-40B4-BE49-F238E27FC236}">
                <a16:creationId xmlns:a16="http://schemas.microsoft.com/office/drawing/2014/main" id="{94DC6C50-0D1C-469A-906C-BF47F291C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5651176"/>
            <a:ext cx="7772400" cy="13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500"/>
                            </p:stCondLst>
                            <p:childTnLst>
                              <p:par>
                                <p:cTn id="162" presetID="42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500"/>
                            </p:stCondLst>
                            <p:childTnLst>
                              <p:par>
                                <p:cTn id="17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2" grpId="0" animBg="1"/>
      <p:bldP spid="72" grpId="1" animBg="1"/>
      <p:bldP spid="75" grpId="0" animBg="1"/>
      <p:bldP spid="75" grpId="1" animBg="1"/>
      <p:bldP spid="79" grpId="0" animBg="1"/>
      <p:bldP spid="79" grpId="1" animBg="1"/>
      <p:bldP spid="85" grpId="0" animBg="1"/>
      <p:bldP spid="85" grpId="1" animBg="1"/>
      <p:bldP spid="92" grpId="0" animBg="1"/>
      <p:bldP spid="92" grpId="1" animBg="1"/>
      <p:bldP spid="16" grpId="0"/>
      <p:bldP spid="2" grpId="0" animBg="1"/>
      <p:bldP spid="2" grpId="1" animBg="1"/>
      <p:bldP spid="44" grpId="0" animBg="1"/>
      <p:bldP spid="4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3C0B8F-1ED0-9C5D-FC16-0A977CE1D826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C46C4E-2A1F-3844-7B2C-19F720478CDC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DE3F6-176C-8EF0-6B5F-1AB58BC5D349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73F7E-B572-30EF-B72B-8AF158642958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24E067-B395-A8F7-B3FC-AEC495425C91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7347-4659-59A2-858E-B2E1D98D2068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9F841C-8E0D-9322-CE28-783E182206E5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699530-1B4D-1890-5415-C5FB6DAF0713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7A66C9-B337-3E70-0C9E-FC6B7E2425FB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E6228-3011-3137-34B2-272C64AA3EC2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CFA23C-B4EB-75BA-619D-AB5464C37F74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C5F8EC-B47E-76FC-3FD1-69BB5B3C23E1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A2616-2176-08D5-84F9-97C16A2DF284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96CE54-393A-AA6A-6B36-654473A83DAF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4B011B-D226-CB8A-112C-E83AB5CE3DBC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340C3-FC28-0D5A-21F9-3BD850245FE2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FCC149-F98E-0C61-9547-5E470F4FCE2F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1F38F-EED6-E5A7-EE60-43592410D7D3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B5B35-19F3-B286-D0C7-A06C407AE894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05FFA-10EF-68E4-524E-82426C4BB052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E62AA-177C-4FEA-09E4-FD24C0A3D885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58934-EEFE-A59D-E382-CDE5D70D64E1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FE31E4-95AF-D026-3FA7-5E3E410EB10F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C68AE7-7D8C-4863-ED35-2EFB80A46943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57313-9FE5-F9EA-57E0-EB024A35E98F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FC8AC-1ACB-6D3C-F5D7-B183B1457782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40990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6041362"/>
            <a:ext cx="106215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B61C24-8D6E-525E-B5D6-77B387B4D241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F52F6-9EDF-D5F8-BDA4-27517342AB43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33F86-2A90-30BA-7741-80C38B68DDC9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E4896-B7B5-8928-6A00-29F52F320163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8E8C8-5A95-D8E6-7962-D2D8D4B2046A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AB4AF-8105-B7F7-33CF-CE123B178E4B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C9B29-C87C-A356-674E-981312355C17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FBC60-AAA3-07E7-3FA8-7931DA4AA265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1133D0-C70C-BE28-0420-D3AB073BB03A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A4633F-1E77-0059-E46F-FC4C231C394A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BD236-4D47-A4B0-F01F-FA488490D24C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471D2F-281A-83C9-45AF-CC4CF0EE5194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61E3F-FFD3-21D2-979B-F966091020FD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0F884F-8CB9-1B56-80C3-47736088A38A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09A05-8EA1-1DBD-82D8-F48A263150D7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AB660-8F1A-3F49-B370-58A6FEFBDF82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69F1BF-1F80-3B6F-B95F-7764D59F7A6B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6EF37-06E4-72B7-E60D-B739F54D26B9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6334E-F72F-271F-C7B5-202C08238DA0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2D8A3-259B-A3E4-83B8-688E355F58A4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6B7DC-0F7F-1211-1262-42111E399DFA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81B35-F8B5-7846-6666-887E9470A582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48A17B-3845-50BB-0FBE-7C4B5BBAB3F6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4C01DB-051E-DCDB-2678-8E7CF2C564B4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2F0CFF-B566-D6ED-B9B0-A91B59C6DB4A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D530C-ADD8-4B38-E0BF-C103B938DFEE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1E91D-F55D-91B8-9F18-1268B1B43FCE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16BF6-B9C7-406E-D2B2-674A1484EA92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5AE5C-CDD6-41DE-FC48-214D50DB5F2D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199F8-1533-9BB8-C606-67751316037C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0E2E38-8756-B6FD-33D5-18C1847344E5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06D51C-29FB-4D46-1A2C-1333366FE62F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3764A-5226-AE6E-112A-EECA6403E73B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BC6C-FF7D-DACB-8A50-8D1BB4E323B2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D74E8-070A-FACE-4365-2D78337F5DB0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FD819-5EA8-F1AD-927F-FC260A373325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972B87-9D89-9B1C-50D6-F239D74FBFAC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DC138C-8350-795B-7AF4-7C56731CE9DF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6767F7-1637-802D-A01F-301F2B7DC7AD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435957"/>
            <a:ext cx="4880300" cy="200779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9884A1F0-84E9-0A85-1DD4-B9AF87668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round Cover">
            <a:extLst>
              <a:ext uri="{FF2B5EF4-FFF2-40B4-BE49-F238E27FC236}">
                <a16:creationId xmlns:a16="http://schemas.microsoft.com/office/drawing/2014/main" id="{8631B9A1-39EE-4FE9-4106-4AF487B4FDCF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ubble Background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Section Title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  <a:effectLst/>
        </p:spPr>
        <p:txBody>
          <a:bodyPr>
            <a:normAutofit/>
          </a:bodyPr>
          <a:lstStyle>
            <a:lvl1pPr>
              <a:defRPr sz="6000" i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10001" y="5367931"/>
            <a:ext cx="10101839" cy="434974"/>
          </a:xfrm>
          <a:noFill/>
        </p:spPr>
        <p:txBody>
          <a:bodyPr wrap="none" anchor="ctr">
            <a:norm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Session Title</a:t>
            </a:r>
          </a:p>
        </p:txBody>
      </p:sp>
      <p:pic>
        <p:nvPicPr>
          <p:cNvPr id="9" name="KAHC - Square Logo">
            <a:extLst>
              <a:ext uri="{FF2B5EF4-FFF2-40B4-BE49-F238E27FC236}">
                <a16:creationId xmlns:a16="http://schemas.microsoft.com/office/drawing/2014/main" id="{6242A6A0-B29D-186A-77CC-2F81EAC5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9" t="8784" r="78308" b="8039"/>
          <a:stretch/>
        </p:blipFill>
        <p:spPr>
          <a:xfrm>
            <a:off x="10911840" y="-3175"/>
            <a:ext cx="1280160" cy="1764707"/>
          </a:xfrm>
          <a:prstGeom prst="rect">
            <a:avLst/>
          </a:prstGeom>
          <a:effectLst/>
        </p:spPr>
      </p:pic>
      <p:sp>
        <p:nvSpPr>
          <p:cNvPr id="19" name="Section Number">
            <a:extLst>
              <a:ext uri="{FF2B5EF4-FFF2-40B4-BE49-F238E27FC236}">
                <a16:creationId xmlns:a16="http://schemas.microsoft.com/office/drawing/2014/main" id="{0914A43E-9F46-0056-DA5D-DAB268636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463" y="267374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txBody>
          <a:bodyPr wrap="none" lIns="365760" tIns="365760" rIns="365760" bIns="365760" anchor="ctr" anchorCtr="1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KAHC Footer">
            <a:extLst>
              <a:ext uri="{FF2B5EF4-FFF2-40B4-BE49-F238E27FC236}">
                <a16:creationId xmlns:a16="http://schemas.microsoft.com/office/drawing/2014/main" id="{6F676722-41DE-A7D5-31CB-EE42F8A91650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</p:spTree>
    <p:extLst>
      <p:ext uri="{BB962C8B-B14F-4D97-AF65-F5344CB8AC3E}">
        <p14:creationId xmlns:p14="http://schemas.microsoft.com/office/powerpoint/2010/main" val="3034775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shtag">
            <a:extLst>
              <a:ext uri="{FF2B5EF4-FFF2-40B4-BE49-F238E27FC236}">
                <a16:creationId xmlns:a16="http://schemas.microsoft.com/office/drawing/2014/main" id="{A899A4D0-9244-0D61-9450-6D5B28F7AF9B}"/>
              </a:ext>
            </a:extLst>
          </p:cNvPr>
          <p:cNvSpPr txBox="1">
            <a:spLocks/>
          </p:cNvSpPr>
          <p:nvPr userDrawn="1"/>
        </p:nvSpPr>
        <p:spPr>
          <a:xfrm>
            <a:off x="9533087" y="331475"/>
            <a:ext cx="2400196" cy="611953"/>
          </a:xfrm>
          <a:prstGeom prst="rect">
            <a:avLst/>
          </a:prstGeom>
          <a:noFill/>
          <a:effectLst/>
        </p:spPr>
        <p:txBody>
          <a:bodyPr vert="horz" lIns="274320" tIns="274320" rIns="274320" bIns="2743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lang="en-US" sz="3200" b="0" i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Poppins ExtraLight" pitchFamily="2" charset="77"/>
                <a:ea typeface="Noto Sans Light" panose="020B0502040504020204" pitchFamily="34" charset="0"/>
                <a:cs typeface="Poppins ExtraLight" pitchFamily="2" charset="77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lang="en-US" sz="2400" b="0" i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lang="en-US" sz="2000" b="0" i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lang="en-US" sz="1800" b="0" i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lang="en-US" sz="1600" b="0" i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#KAHC24</a:t>
            </a:r>
          </a:p>
        </p:txBody>
      </p:sp>
      <p:grpSp>
        <p:nvGrpSpPr>
          <p:cNvPr id="2" name="KAHC - Full Logo">
            <a:extLst>
              <a:ext uri="{FF2B5EF4-FFF2-40B4-BE49-F238E27FC236}">
                <a16:creationId xmlns:a16="http://schemas.microsoft.com/office/drawing/2014/main" id="{5E959B7C-6662-54B1-6FA9-DFB37952ED3E}"/>
              </a:ext>
            </a:extLst>
          </p:cNvPr>
          <p:cNvGrpSpPr/>
          <p:nvPr userDrawn="1"/>
        </p:nvGrpSpPr>
        <p:grpSpPr>
          <a:xfrm>
            <a:off x="431800" y="1774659"/>
            <a:ext cx="11328401" cy="3308682"/>
            <a:chOff x="1001487" y="2495267"/>
            <a:chExt cx="8220515" cy="2400963"/>
          </a:xfrm>
        </p:grpSpPr>
        <p:pic>
          <p:nvPicPr>
            <p:cNvPr id="4" name="Conference Name">
              <a:extLst>
                <a:ext uri="{FF2B5EF4-FFF2-40B4-BE49-F238E27FC236}">
                  <a16:creationId xmlns:a16="http://schemas.microsoft.com/office/drawing/2014/main" id="{C10A75B3-B046-73E2-9D6C-68DB010CA6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579" t="8784" r="78308" b="8039"/>
            <a:stretch/>
          </p:blipFill>
          <p:spPr>
            <a:xfrm>
              <a:off x="1001487" y="2495267"/>
              <a:ext cx="1741715" cy="2400963"/>
            </a:xfrm>
            <a:prstGeom prst="rect">
              <a:avLst/>
            </a:prstGeom>
            <a:effectLst>
              <a:outerShdw blurRad="50800" dist="25400" dir="5400000" algn="t" rotWithShape="0">
                <a:schemeClr val="bg2">
                  <a:lumMod val="75000"/>
                  <a:alpha val="79765"/>
                </a:schemeClr>
              </a:outerShdw>
            </a:effectLst>
          </p:spPr>
        </p:pic>
        <p:sp>
          <p:nvSpPr>
            <p:cNvPr id="7" name="KAHC">
              <a:extLst>
                <a:ext uri="{FF2B5EF4-FFF2-40B4-BE49-F238E27FC236}">
                  <a16:creationId xmlns:a16="http://schemas.microsoft.com/office/drawing/2014/main" id="{ADCE39E5-8E85-E996-01D9-8773E968257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73832" y="2794098"/>
              <a:ext cx="6348170" cy="1803302"/>
            </a:xfrm>
            <a:prstGeom prst="rect">
              <a:avLst/>
            </a:prstGeom>
            <a:effectLst>
              <a:outerShdw blurRad="50800" dist="25400" dir="5400000" algn="t" rotWithShape="0">
                <a:schemeClr val="bg2">
                  <a:lumMod val="75000"/>
                  <a:alpha val="79765"/>
                </a:schemeClr>
              </a:outerShdw>
            </a:effectLst>
          </p:spPr>
          <p:txBody>
            <a:bodyPr vert="horz" lIns="91440" tIns="91440" rIns="91440" bIns="9144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lang="en-US" sz="7000" b="1" kern="1200" cap="none" spc="0">
                  <a:ln>
                    <a:noFill/>
                  </a:ln>
                  <a:solidFill>
                    <a:schemeClr val="bg1"/>
                  </a:solidFill>
                  <a:effectLst/>
                  <a:latin typeface="Poppins" pitchFamily="2" charset="77"/>
                  <a:ea typeface="+mj-ea"/>
                  <a:cs typeface="Poppins" pitchFamily="2" charset="77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6000" b="1" i="0" baseline="0" dirty="0">
                  <a:latin typeface="Poppins Black" pitchFamily="2" charset="77"/>
                  <a:cs typeface="Poppins Black" pitchFamily="2" charset="77"/>
                </a:rPr>
                <a:t>Kentucky Affordable Housing Conference</a:t>
              </a:r>
              <a:endParaRPr lang="en-US" sz="6000" b="1" i="0" dirty="0">
                <a:latin typeface="Poppins Black" pitchFamily="2" charset="77"/>
                <a:cs typeface="Poppins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12665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Title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ubble Background"/>
          <p:cNvSpPr>
            <a:spLocks noChangeAspect="1"/>
          </p:cNvSpPr>
          <p:nvPr/>
        </p:nvSpPr>
        <p:spPr bwMode="auto">
          <a:xfrm>
            <a:off x="-2498271" y="-834189"/>
            <a:ext cx="17273050" cy="8714214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294396559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ubble Background"/>
          <p:cNvSpPr>
            <a:spLocks noChangeAspect="1"/>
          </p:cNvSpPr>
          <p:nvPr/>
        </p:nvSpPr>
        <p:spPr bwMode="auto">
          <a:xfrm>
            <a:off x="972457" y="905376"/>
            <a:ext cx="10363200" cy="5221416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076F519-280D-3B15-85BB-7A9D1DA36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875" y="1404259"/>
            <a:ext cx="9201346" cy="3817257"/>
          </a:xfrm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pic>
        <p:nvPicPr>
          <p:cNvPr id="6" name="KAHC - Square Logo">
            <a:extLst>
              <a:ext uri="{FF2B5EF4-FFF2-40B4-BE49-F238E27FC236}">
                <a16:creationId xmlns:a16="http://schemas.microsoft.com/office/drawing/2014/main" id="{D1EB1EB3-B2ED-EF16-C921-47ABB5662E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9" t="8784" r="78308" b="8039"/>
          <a:stretch/>
        </p:blipFill>
        <p:spPr>
          <a:xfrm>
            <a:off x="10062784" y="905376"/>
            <a:ext cx="1272873" cy="1754662"/>
          </a:xfrm>
          <a:prstGeom prst="rect">
            <a:avLst/>
          </a:prstGeom>
          <a:effectLst/>
        </p:spPr>
      </p:pic>
      <p:sp>
        <p:nvSpPr>
          <p:cNvPr id="13" name="KAHC Footer">
            <a:extLst>
              <a:ext uri="{FF2B5EF4-FFF2-40B4-BE49-F238E27FC236}">
                <a16:creationId xmlns:a16="http://schemas.microsoft.com/office/drawing/2014/main" id="{A7A47784-FA9A-E01D-6BDD-002CD494F027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  <p:sp>
        <p:nvSpPr>
          <p:cNvPr id="14" name="Hashtag">
            <a:extLst>
              <a:ext uri="{FF2B5EF4-FFF2-40B4-BE49-F238E27FC236}">
                <a16:creationId xmlns:a16="http://schemas.microsoft.com/office/drawing/2014/main" id="{314A0670-EAF0-FFC5-2E67-51A007CC698B}"/>
              </a:ext>
            </a:extLst>
          </p:cNvPr>
          <p:cNvSpPr txBox="1"/>
          <p:nvPr userDrawn="1"/>
        </p:nvSpPr>
        <p:spPr>
          <a:xfrm>
            <a:off x="9825331" y="6096959"/>
            <a:ext cx="199536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b="0" i="0" dirty="0">
                <a:latin typeface="Poppins ExtraLight" pitchFamily="2" charset="77"/>
                <a:cs typeface="Poppins ExtraLight" pitchFamily="2" charset="77"/>
              </a:rPr>
              <a:t>#KAHC24</a:t>
            </a:r>
          </a:p>
        </p:txBody>
      </p:sp>
    </p:spTree>
    <p:extLst>
      <p:ext uri="{BB962C8B-B14F-4D97-AF65-F5344CB8AC3E}">
        <p14:creationId xmlns:p14="http://schemas.microsoft.com/office/powerpoint/2010/main" val="3018671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round Cover">
            <a:extLst>
              <a:ext uri="{FF2B5EF4-FFF2-40B4-BE49-F238E27FC236}">
                <a16:creationId xmlns:a16="http://schemas.microsoft.com/office/drawing/2014/main" id="{8631B9A1-39EE-4FE9-4106-4AF487B4FDCF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ubble Background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Section Title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  <a:effectLst/>
        </p:spPr>
        <p:txBody>
          <a:bodyPr>
            <a:normAutofit/>
          </a:bodyPr>
          <a:lstStyle>
            <a:lvl1pPr>
              <a:defRPr sz="6000" i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10001" y="5367931"/>
            <a:ext cx="10101839" cy="434974"/>
          </a:xfrm>
          <a:noFill/>
        </p:spPr>
        <p:txBody>
          <a:bodyPr wrap="none" anchor="ctr">
            <a:norm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Session Title</a:t>
            </a:r>
          </a:p>
        </p:txBody>
      </p:sp>
      <p:pic>
        <p:nvPicPr>
          <p:cNvPr id="9" name="KAHC - Square Logo">
            <a:extLst>
              <a:ext uri="{FF2B5EF4-FFF2-40B4-BE49-F238E27FC236}">
                <a16:creationId xmlns:a16="http://schemas.microsoft.com/office/drawing/2014/main" id="{6242A6A0-B29D-186A-77CC-2F81EAC5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9" t="8784" r="78308" b="8039"/>
          <a:stretch/>
        </p:blipFill>
        <p:spPr>
          <a:xfrm>
            <a:off x="10911840" y="-3175"/>
            <a:ext cx="1280160" cy="1764707"/>
          </a:xfrm>
          <a:prstGeom prst="rect">
            <a:avLst/>
          </a:prstGeom>
          <a:effectLst/>
        </p:spPr>
      </p:pic>
      <p:sp>
        <p:nvSpPr>
          <p:cNvPr id="19" name="Section Number">
            <a:extLst>
              <a:ext uri="{FF2B5EF4-FFF2-40B4-BE49-F238E27FC236}">
                <a16:creationId xmlns:a16="http://schemas.microsoft.com/office/drawing/2014/main" id="{0914A43E-9F46-0056-DA5D-DAB268636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463" y="267374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txBody>
          <a:bodyPr wrap="none" lIns="365760" tIns="365760" rIns="365760" bIns="365760" anchor="ctr" anchorCtr="1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KAHC Footer">
            <a:extLst>
              <a:ext uri="{FF2B5EF4-FFF2-40B4-BE49-F238E27FC236}">
                <a16:creationId xmlns:a16="http://schemas.microsoft.com/office/drawing/2014/main" id="{6F676722-41DE-A7D5-31CB-EE42F8A91650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</p:spTree>
    <p:extLst>
      <p:ext uri="{BB962C8B-B14F-4D97-AF65-F5344CB8AC3E}">
        <p14:creationId xmlns:p14="http://schemas.microsoft.com/office/powerpoint/2010/main" val="271136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No Animation">
    <p:bg>
      <p:bgPr>
        <a:blipFill dpi="0" rotWithShape="1">
          <a:blip r:embed="rId2" cstate="email">
            <a:alphaModFix amt="2477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4A3F17ED-B041-60F1-8DFC-5FCD548A01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198" y="467404"/>
            <a:ext cx="3120149" cy="934806"/>
          </a:xfrm>
          <a:prstGeom prst="rect">
            <a:avLst/>
          </a:prstGeom>
        </p:spPr>
      </p:pic>
      <p:pic>
        <p:nvPicPr>
          <p:cNvPr id="98" name="Picture 97" descr="A green building with white windows&#10;&#10;Description automatically generated">
            <a:extLst>
              <a:ext uri="{FF2B5EF4-FFF2-40B4-BE49-F238E27FC236}">
                <a16:creationId xmlns:a16="http://schemas.microsoft.com/office/drawing/2014/main" id="{94DC6C50-0D1C-469A-906C-BF47F291C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5651176"/>
            <a:ext cx="7772400" cy="1359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ABBDCC-CE4E-3397-0F39-7CD9531A6BA4}"/>
              </a:ext>
            </a:extLst>
          </p:cNvPr>
          <p:cNvSpPr txBox="1">
            <a:spLocks/>
          </p:cNvSpPr>
          <p:nvPr userDrawn="1"/>
        </p:nvSpPr>
        <p:spPr>
          <a:xfrm>
            <a:off x="1957116" y="1691639"/>
            <a:ext cx="8379360" cy="33742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7000" b="1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  <a:ea typeface="+mj-ea"/>
                <a:cs typeface="Poppins" pitchFamily="2" charset="77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Kentucky Housing Supply Gap Analysis</a:t>
            </a:r>
          </a:p>
        </p:txBody>
      </p:sp>
    </p:spTree>
    <p:extLst>
      <p:ext uri="{BB962C8B-B14F-4D97-AF65-F5344CB8AC3E}">
        <p14:creationId xmlns:p14="http://schemas.microsoft.com/office/powerpoint/2010/main" val="39167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round Cover">
            <a:extLst>
              <a:ext uri="{FF2B5EF4-FFF2-40B4-BE49-F238E27FC236}">
                <a16:creationId xmlns:a16="http://schemas.microsoft.com/office/drawing/2014/main" id="{81E933AF-3D17-40E8-C277-60FC9A9CE8C8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ubble Background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3137" y="479272"/>
            <a:ext cx="11325726" cy="970450"/>
          </a:xfrm>
        </p:spPr>
        <p:txBody>
          <a:bodyPr wrap="none">
            <a:normAutofit/>
          </a:bodyPr>
          <a:lstStyle>
            <a:lvl1pPr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7422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AHC Footer">
            <a:extLst>
              <a:ext uri="{FF2B5EF4-FFF2-40B4-BE49-F238E27FC236}">
                <a16:creationId xmlns:a16="http://schemas.microsoft.com/office/drawing/2014/main" id="{F00E4738-04CA-93F4-8A15-7BC9D0B78E98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  <p:sp>
        <p:nvSpPr>
          <p:cNvPr id="9" name="Backround Cover">
            <a:extLst>
              <a:ext uri="{FF2B5EF4-FFF2-40B4-BE49-F238E27FC236}">
                <a16:creationId xmlns:a16="http://schemas.microsoft.com/office/drawing/2014/main" id="{16134C79-4C9A-CADD-C510-51E20BAE8939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ubble Background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age Title">
            <a:extLst>
              <a:ext uri="{FF2B5EF4-FFF2-40B4-BE49-F238E27FC236}">
                <a16:creationId xmlns:a16="http://schemas.microsoft.com/office/drawing/2014/main" id="{48E12643-3703-B4E3-8AF8-E7370E00D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137" y="479272"/>
            <a:ext cx="11325726" cy="970450"/>
          </a:xfrm>
        </p:spPr>
        <p:txBody>
          <a:bodyPr wrap="none">
            <a:normAutofit/>
          </a:bodyPr>
          <a:lstStyle>
            <a:lvl1pPr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398692588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AHC Footer">
            <a:extLst>
              <a:ext uri="{FF2B5EF4-FFF2-40B4-BE49-F238E27FC236}">
                <a16:creationId xmlns:a16="http://schemas.microsoft.com/office/drawing/2014/main" id="{6BA3EB74-CEB4-4123-0AF0-857D86253182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  <p:sp>
        <p:nvSpPr>
          <p:cNvPr id="11" name="Backround Cover">
            <a:extLst>
              <a:ext uri="{FF2B5EF4-FFF2-40B4-BE49-F238E27FC236}">
                <a16:creationId xmlns:a16="http://schemas.microsoft.com/office/drawing/2014/main" id="{F799A1D7-EF3A-FC78-7317-B65FED9367FF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ubble Background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814728" y="2174875"/>
            <a:ext cx="5189857" cy="57626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u="none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174875"/>
            <a:ext cx="5194583" cy="57626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u="none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noFill/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age Title">
            <a:extLst>
              <a:ext uri="{FF2B5EF4-FFF2-40B4-BE49-F238E27FC236}">
                <a16:creationId xmlns:a16="http://schemas.microsoft.com/office/drawing/2014/main" id="{7886D4B4-9232-2051-F20E-27BD3F738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137" y="479272"/>
            <a:ext cx="11325726" cy="970450"/>
          </a:xfrm>
        </p:spPr>
        <p:txBody>
          <a:bodyPr wrap="none">
            <a:normAutofit/>
          </a:bodyPr>
          <a:lstStyle>
            <a:lvl1pPr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36283418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AHC Footer">
            <a:extLst>
              <a:ext uri="{FF2B5EF4-FFF2-40B4-BE49-F238E27FC236}">
                <a16:creationId xmlns:a16="http://schemas.microsoft.com/office/drawing/2014/main" id="{FD5DC10D-DC2A-4CF9-1B94-573E44D4E8F1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  <p:sp>
        <p:nvSpPr>
          <p:cNvPr id="7" name="Backround Cover">
            <a:extLst>
              <a:ext uri="{FF2B5EF4-FFF2-40B4-BE49-F238E27FC236}">
                <a16:creationId xmlns:a16="http://schemas.microsoft.com/office/drawing/2014/main" id="{AE77EDD3-4314-9032-AB0E-34B8C0A29527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ubble Background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Page Title">
            <a:extLst>
              <a:ext uri="{FF2B5EF4-FFF2-40B4-BE49-F238E27FC236}">
                <a16:creationId xmlns:a16="http://schemas.microsoft.com/office/drawing/2014/main" id="{B65DB8A3-A68C-7F5A-27D5-3C9741982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137" y="479272"/>
            <a:ext cx="11325726" cy="970450"/>
          </a:xfrm>
        </p:spPr>
        <p:txBody>
          <a:bodyPr wrap="none">
            <a:normAutofit/>
          </a:bodyPr>
          <a:lstStyle>
            <a:lvl1pPr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264239005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round Cover">
            <a:extLst>
              <a:ext uri="{FF2B5EF4-FFF2-40B4-BE49-F238E27FC236}">
                <a16:creationId xmlns:a16="http://schemas.microsoft.com/office/drawing/2014/main" id="{EEFAE22A-CD50-D513-1821-87C1FF3D0C3A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AHC Footer">
            <a:extLst>
              <a:ext uri="{FF2B5EF4-FFF2-40B4-BE49-F238E27FC236}">
                <a16:creationId xmlns:a16="http://schemas.microsoft.com/office/drawing/2014/main" id="{08721CD1-8048-0CC4-0D16-4A65A51616C5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</p:spTree>
    <p:extLst>
      <p:ext uri="{BB962C8B-B14F-4D97-AF65-F5344CB8AC3E}">
        <p14:creationId xmlns:p14="http://schemas.microsoft.com/office/powerpoint/2010/main" val="117492718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round Cover">
            <a:extLst>
              <a:ext uri="{FF2B5EF4-FFF2-40B4-BE49-F238E27FC236}">
                <a16:creationId xmlns:a16="http://schemas.microsoft.com/office/drawing/2014/main" id="{7484C693-5EC0-6409-B3C6-252946E60BDC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ubble Background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1073151" y="446088"/>
            <a:ext cx="3547533" cy="1618396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  <a:noFill/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2260738"/>
            <a:ext cx="3547533" cy="3600311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KAHC Footer">
            <a:extLst>
              <a:ext uri="{FF2B5EF4-FFF2-40B4-BE49-F238E27FC236}">
                <a16:creationId xmlns:a16="http://schemas.microsoft.com/office/drawing/2014/main" id="{5EEE05D0-E7E4-965E-30BA-7FAF39AF7875}"/>
              </a:ext>
            </a:extLst>
          </p:cNvPr>
          <p:cNvSpPr txBox="1"/>
          <p:nvPr userDrawn="1"/>
        </p:nvSpPr>
        <p:spPr>
          <a:xfrm>
            <a:off x="3048000" y="61585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</p:spTree>
    <p:extLst>
      <p:ext uri="{BB962C8B-B14F-4D97-AF65-F5344CB8AC3E}">
        <p14:creationId xmlns:p14="http://schemas.microsoft.com/office/powerpoint/2010/main" val="232499448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round Cover">
            <a:extLst>
              <a:ext uri="{FF2B5EF4-FFF2-40B4-BE49-F238E27FC236}">
                <a16:creationId xmlns:a16="http://schemas.microsoft.com/office/drawing/2014/main" id="{293DB92F-28A1-9E33-FE2C-357345B872A0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785794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64014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round Cover">
            <a:extLst>
              <a:ext uri="{FF2B5EF4-FFF2-40B4-BE49-F238E27FC236}">
                <a16:creationId xmlns:a16="http://schemas.microsoft.com/office/drawing/2014/main" id="{F0904891-45DC-4A19-1C5A-FD3F788CAB7F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2">
              <a:alpha val="62864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810000" y="5041230"/>
            <a:ext cx="10561418" cy="566738"/>
          </a:xfrm>
        </p:spPr>
        <p:txBody>
          <a:bodyPr wrap="none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half" idx="2"/>
          </p:nvPr>
        </p:nvSpPr>
        <p:spPr>
          <a:xfrm>
            <a:off x="810000" y="5607968"/>
            <a:ext cx="10561418" cy="744706"/>
          </a:xfrm>
          <a:noFill/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KAHC - Square Logo">
            <a:extLst>
              <a:ext uri="{FF2B5EF4-FFF2-40B4-BE49-F238E27FC236}">
                <a16:creationId xmlns:a16="http://schemas.microsoft.com/office/drawing/2014/main" id="{6C9181F2-E3D3-C076-9AAE-710233DE2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</a:extLst>
          </a:blip>
          <a:srcRect l="1579" t="8784" r="78308" b="8039"/>
          <a:stretch/>
        </p:blipFill>
        <p:spPr>
          <a:xfrm>
            <a:off x="10919127" y="0"/>
            <a:ext cx="1272873" cy="1754662"/>
          </a:xfrm>
          <a:prstGeom prst="rect">
            <a:avLst/>
          </a:prstGeom>
          <a:effectLst>
            <a:glow rad="76200">
              <a:schemeClr val="tx1">
                <a:alpha val="10137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324554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HC Footer">
            <a:extLst>
              <a:ext uri="{FF2B5EF4-FFF2-40B4-BE49-F238E27FC236}">
                <a16:creationId xmlns:a16="http://schemas.microsoft.com/office/drawing/2014/main" id="{908D58C6-7DF9-70D7-FC1F-D26F36912229}"/>
              </a:ext>
            </a:extLst>
          </p:cNvPr>
          <p:cNvSpPr txBox="1"/>
          <p:nvPr userDrawn="1"/>
        </p:nvSpPr>
        <p:spPr>
          <a:xfrm>
            <a:off x="3048000" y="61103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  <p:sp>
        <p:nvSpPr>
          <p:cNvPr id="8" name="Text Bubble Background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wrap="square"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  <a:noFill/>
        </p:spPr>
        <p:txBody>
          <a:bodyPr anchor="t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8939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AHC Footer">
            <a:extLst>
              <a:ext uri="{FF2B5EF4-FFF2-40B4-BE49-F238E27FC236}">
                <a16:creationId xmlns:a16="http://schemas.microsoft.com/office/drawing/2014/main" id="{2FEFBA4A-1E7E-FFF4-7372-448812E7D5E2}"/>
              </a:ext>
            </a:extLst>
          </p:cNvPr>
          <p:cNvSpPr txBox="1"/>
          <p:nvPr userDrawn="1"/>
        </p:nvSpPr>
        <p:spPr>
          <a:xfrm>
            <a:off x="3048000" y="611038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latin typeface="Poppins ExtraLight" pitchFamily="2" charset="77"/>
                <a:cs typeface="Poppins ExtraLight" pitchFamily="2" charset="77"/>
              </a:rPr>
              <a:t>2024 Kentucky Affordable Housing Conference</a:t>
            </a:r>
          </a:p>
        </p:txBody>
      </p:sp>
      <p:sp>
        <p:nvSpPr>
          <p:cNvPr id="8" name="Hashtag">
            <a:extLst>
              <a:ext uri="{FF2B5EF4-FFF2-40B4-BE49-F238E27FC236}">
                <a16:creationId xmlns:a16="http://schemas.microsoft.com/office/drawing/2014/main" id="{62B66903-70E7-EDC3-3E0A-543AB802BD24}"/>
              </a:ext>
            </a:extLst>
          </p:cNvPr>
          <p:cNvSpPr txBox="1"/>
          <p:nvPr userDrawn="1"/>
        </p:nvSpPr>
        <p:spPr>
          <a:xfrm>
            <a:off x="9825331" y="6096959"/>
            <a:ext cx="199536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b="0" i="0" dirty="0">
                <a:latin typeface="Poppins ExtraLight" pitchFamily="2" charset="77"/>
                <a:cs typeface="Poppins ExtraLight" pitchFamily="2" charset="77"/>
              </a:rPr>
              <a:t>#KAHC24</a:t>
            </a:r>
          </a:p>
        </p:txBody>
      </p:sp>
      <p:pic>
        <p:nvPicPr>
          <p:cNvPr id="7" name="KAHC - Square Logo">
            <a:extLst>
              <a:ext uri="{FF2B5EF4-FFF2-40B4-BE49-F238E27FC236}">
                <a16:creationId xmlns:a16="http://schemas.microsoft.com/office/drawing/2014/main" id="{2D0523D3-538B-5352-F638-6F2CC8D1F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9" t="8784" r="78308" b="8039"/>
          <a:stretch/>
        </p:blipFill>
        <p:spPr>
          <a:xfrm>
            <a:off x="10919127" y="0"/>
            <a:ext cx="1272873" cy="1754662"/>
          </a:xfrm>
          <a:prstGeom prst="rect">
            <a:avLst/>
          </a:prstGeom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</p:spPr>
      </p:pic>
      <p:sp>
        <p:nvSpPr>
          <p:cNvPr id="9" name="Text Bubble Background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25400" dir="5400000" algn="t" rotWithShape="0">
              <a:schemeClr val="bg2">
                <a:lumMod val="75000"/>
                <a:alpha val="8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Page Title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435957"/>
            <a:ext cx="4880300" cy="2007790"/>
          </a:xfrm>
          <a:noFill/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4383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A61B8F-54CE-C6CE-5A09-3E56CEF72F05}"/>
              </a:ext>
            </a:extLst>
          </p:cNvPr>
          <p:cNvSpPr/>
          <p:nvPr userDrawn="1"/>
        </p:nvSpPr>
        <p:spPr>
          <a:xfrm>
            <a:off x="940452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611E44-964F-9EF5-065C-15C854B9B6DA}"/>
              </a:ext>
            </a:extLst>
          </p:cNvPr>
          <p:cNvSpPr/>
          <p:nvPr userDrawn="1"/>
        </p:nvSpPr>
        <p:spPr>
          <a:xfrm>
            <a:off x="1878081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E65BF-AEA8-839F-21E1-6FFF8CD654AB}"/>
              </a:ext>
            </a:extLst>
          </p:cNvPr>
          <p:cNvSpPr/>
          <p:nvPr userDrawn="1"/>
        </p:nvSpPr>
        <p:spPr>
          <a:xfrm>
            <a:off x="2815710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4D7AED-A9A9-CD45-F711-2F96592CC7EB}"/>
              </a:ext>
            </a:extLst>
          </p:cNvPr>
          <p:cNvSpPr/>
          <p:nvPr userDrawn="1"/>
        </p:nvSpPr>
        <p:spPr>
          <a:xfrm>
            <a:off x="3753339" y="5923193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FAAB8A-77F6-E32D-D6D4-3CE92D822596}"/>
              </a:ext>
            </a:extLst>
          </p:cNvPr>
          <p:cNvSpPr/>
          <p:nvPr userDrawn="1"/>
        </p:nvSpPr>
        <p:spPr>
          <a:xfrm>
            <a:off x="4690968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CFDFF-45F5-2A45-2794-FE846DDBEE24}"/>
              </a:ext>
            </a:extLst>
          </p:cNvPr>
          <p:cNvSpPr/>
          <p:nvPr userDrawn="1"/>
        </p:nvSpPr>
        <p:spPr>
          <a:xfrm>
            <a:off x="5628597" y="5923193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A96EC-8C03-418E-7BB9-2C5474B3A695}"/>
              </a:ext>
            </a:extLst>
          </p:cNvPr>
          <p:cNvSpPr/>
          <p:nvPr userDrawn="1"/>
        </p:nvSpPr>
        <p:spPr>
          <a:xfrm>
            <a:off x="6566226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988B-E254-AE52-F707-8432E6045006}"/>
              </a:ext>
            </a:extLst>
          </p:cNvPr>
          <p:cNvSpPr/>
          <p:nvPr userDrawn="1"/>
        </p:nvSpPr>
        <p:spPr>
          <a:xfrm>
            <a:off x="7503855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090064-B5E5-7753-EBF9-A4E080403DEC}"/>
              </a:ext>
            </a:extLst>
          </p:cNvPr>
          <p:cNvSpPr/>
          <p:nvPr userDrawn="1"/>
        </p:nvSpPr>
        <p:spPr>
          <a:xfrm>
            <a:off x="8441484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DD8604-5AAA-CE27-06DA-567B0E86A672}"/>
              </a:ext>
            </a:extLst>
          </p:cNvPr>
          <p:cNvSpPr/>
          <p:nvPr userDrawn="1"/>
        </p:nvSpPr>
        <p:spPr>
          <a:xfrm>
            <a:off x="9379113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AFBFD-0C2D-2F79-F98B-368E00E012F9}"/>
              </a:ext>
            </a:extLst>
          </p:cNvPr>
          <p:cNvSpPr/>
          <p:nvPr userDrawn="1"/>
        </p:nvSpPr>
        <p:spPr>
          <a:xfrm>
            <a:off x="10316742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F62E39-9DB1-364A-3506-752E130F5F70}"/>
              </a:ext>
            </a:extLst>
          </p:cNvPr>
          <p:cNvSpPr/>
          <p:nvPr userDrawn="1"/>
        </p:nvSpPr>
        <p:spPr>
          <a:xfrm>
            <a:off x="11254371" y="5923193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0F68F-E249-ACA1-AE9C-20D3FC66D673}"/>
              </a:ext>
            </a:extLst>
          </p:cNvPr>
          <p:cNvSpPr/>
          <p:nvPr userDrawn="1"/>
        </p:nvSpPr>
        <p:spPr>
          <a:xfrm>
            <a:off x="93762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2A9CD-03CA-48DB-278D-F7B546BBA2E9}"/>
              </a:ext>
            </a:extLst>
          </p:cNvPr>
          <p:cNvSpPr/>
          <p:nvPr userDrawn="1"/>
        </p:nvSpPr>
        <p:spPr>
          <a:xfrm>
            <a:off x="1875258" y="4988386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782252-7940-358B-47A2-B2F272AEB515}"/>
              </a:ext>
            </a:extLst>
          </p:cNvPr>
          <p:cNvSpPr/>
          <p:nvPr userDrawn="1"/>
        </p:nvSpPr>
        <p:spPr>
          <a:xfrm>
            <a:off x="2812887" y="4988386"/>
            <a:ext cx="934806" cy="934807"/>
          </a:xfrm>
          <a:prstGeom prst="rect">
            <a:avLst/>
          </a:prstGeom>
          <a:solidFill>
            <a:srgbClr val="FFDFBE">
              <a:alpha val="2461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FD3F44-1D9A-0224-21D6-93EB18820CB3}"/>
              </a:ext>
            </a:extLst>
          </p:cNvPr>
          <p:cNvSpPr/>
          <p:nvPr userDrawn="1"/>
        </p:nvSpPr>
        <p:spPr>
          <a:xfrm>
            <a:off x="3750516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EFA16D-23C0-66C6-7760-DB7118AD3D0D}"/>
              </a:ext>
            </a:extLst>
          </p:cNvPr>
          <p:cNvSpPr/>
          <p:nvPr userDrawn="1"/>
        </p:nvSpPr>
        <p:spPr>
          <a:xfrm>
            <a:off x="4688145" y="4988386"/>
            <a:ext cx="934806" cy="934807"/>
          </a:xfrm>
          <a:prstGeom prst="rect">
            <a:avLst/>
          </a:prstGeom>
          <a:solidFill>
            <a:schemeClr val="tx1">
              <a:lumMod val="6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513E04-05E1-8F65-0838-A639477A3E12}"/>
              </a:ext>
            </a:extLst>
          </p:cNvPr>
          <p:cNvSpPr/>
          <p:nvPr userDrawn="1"/>
        </p:nvSpPr>
        <p:spPr>
          <a:xfrm>
            <a:off x="5625774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368ED9-5DED-F113-8A50-B04F702EFECC}"/>
              </a:ext>
            </a:extLst>
          </p:cNvPr>
          <p:cNvSpPr/>
          <p:nvPr userDrawn="1"/>
        </p:nvSpPr>
        <p:spPr>
          <a:xfrm>
            <a:off x="6563403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5F008-58A9-67DF-EA5E-14DB4F94B7A8}"/>
              </a:ext>
            </a:extLst>
          </p:cNvPr>
          <p:cNvSpPr/>
          <p:nvPr userDrawn="1"/>
        </p:nvSpPr>
        <p:spPr>
          <a:xfrm>
            <a:off x="7501032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F079E8-A811-249F-9485-1959A9B71797}"/>
              </a:ext>
            </a:extLst>
          </p:cNvPr>
          <p:cNvSpPr/>
          <p:nvPr userDrawn="1"/>
        </p:nvSpPr>
        <p:spPr>
          <a:xfrm>
            <a:off x="8438661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08619-8B18-944F-7267-62B0A98C208F}"/>
              </a:ext>
            </a:extLst>
          </p:cNvPr>
          <p:cNvSpPr/>
          <p:nvPr userDrawn="1"/>
        </p:nvSpPr>
        <p:spPr>
          <a:xfrm>
            <a:off x="9376290" y="4988386"/>
            <a:ext cx="934806" cy="934807"/>
          </a:xfrm>
          <a:prstGeom prst="rect">
            <a:avLst/>
          </a:prstGeom>
          <a:solidFill>
            <a:schemeClr val="accent4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0E0C5C-5851-FAFE-0A17-555E87359536}"/>
              </a:ext>
            </a:extLst>
          </p:cNvPr>
          <p:cNvSpPr/>
          <p:nvPr userDrawn="1"/>
        </p:nvSpPr>
        <p:spPr>
          <a:xfrm>
            <a:off x="1031391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26C34-A7C3-ADBB-3F4D-22468C067BEC}"/>
              </a:ext>
            </a:extLst>
          </p:cNvPr>
          <p:cNvSpPr/>
          <p:nvPr userDrawn="1"/>
        </p:nvSpPr>
        <p:spPr>
          <a:xfrm>
            <a:off x="11251548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E2BCA5-D5AE-E901-078F-0CB3D47552FA}"/>
              </a:ext>
            </a:extLst>
          </p:cNvPr>
          <p:cNvSpPr/>
          <p:nvPr userDrawn="1"/>
        </p:nvSpPr>
        <p:spPr>
          <a:xfrm>
            <a:off x="934806" y="4053579"/>
            <a:ext cx="934806" cy="934807"/>
          </a:xfrm>
          <a:prstGeom prst="rect">
            <a:avLst/>
          </a:prstGeom>
          <a:solidFill>
            <a:schemeClr val="accent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8A4B92-FD16-A683-3D91-909BB9CEFEAE}"/>
              </a:ext>
            </a:extLst>
          </p:cNvPr>
          <p:cNvSpPr/>
          <p:nvPr userDrawn="1"/>
        </p:nvSpPr>
        <p:spPr>
          <a:xfrm>
            <a:off x="1872435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7F54DE-5D5E-F1B0-57BC-DD9F2639E58D}"/>
              </a:ext>
            </a:extLst>
          </p:cNvPr>
          <p:cNvSpPr/>
          <p:nvPr userDrawn="1"/>
        </p:nvSpPr>
        <p:spPr>
          <a:xfrm>
            <a:off x="4685322" y="4053579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09A6E4-43E7-E580-181B-634E1EEDF0DD}"/>
              </a:ext>
            </a:extLst>
          </p:cNvPr>
          <p:cNvSpPr/>
          <p:nvPr userDrawn="1"/>
        </p:nvSpPr>
        <p:spPr>
          <a:xfrm>
            <a:off x="5622951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982E6D-37A6-4355-E8E0-0046E10001FC}"/>
              </a:ext>
            </a:extLst>
          </p:cNvPr>
          <p:cNvSpPr/>
          <p:nvPr userDrawn="1"/>
        </p:nvSpPr>
        <p:spPr>
          <a:xfrm>
            <a:off x="7498209" y="4053579"/>
            <a:ext cx="934806" cy="934807"/>
          </a:xfrm>
          <a:prstGeom prst="rect">
            <a:avLst/>
          </a:prstGeom>
          <a:solidFill>
            <a:schemeClr val="accent6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CF5F32-D116-AA3B-D827-4C544258FA98}"/>
              </a:ext>
            </a:extLst>
          </p:cNvPr>
          <p:cNvSpPr/>
          <p:nvPr userDrawn="1"/>
        </p:nvSpPr>
        <p:spPr>
          <a:xfrm>
            <a:off x="8435838" y="4053579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7B3B43-3391-6022-8CDA-DA02ABAABD98}"/>
              </a:ext>
            </a:extLst>
          </p:cNvPr>
          <p:cNvSpPr/>
          <p:nvPr userDrawn="1"/>
        </p:nvSpPr>
        <p:spPr>
          <a:xfrm>
            <a:off x="9373467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C72860-276E-D9B0-48F4-CEEAE4E0AF49}"/>
              </a:ext>
            </a:extLst>
          </p:cNvPr>
          <p:cNvSpPr/>
          <p:nvPr userDrawn="1"/>
        </p:nvSpPr>
        <p:spPr>
          <a:xfrm>
            <a:off x="10311096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80D796-F014-8501-46D0-D85387584B94}"/>
              </a:ext>
            </a:extLst>
          </p:cNvPr>
          <p:cNvSpPr/>
          <p:nvPr userDrawn="1"/>
        </p:nvSpPr>
        <p:spPr>
          <a:xfrm>
            <a:off x="1880904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B749D2-AB0A-1CE1-3F66-24C3F602C80D}"/>
              </a:ext>
            </a:extLst>
          </p:cNvPr>
          <p:cNvSpPr/>
          <p:nvPr userDrawn="1"/>
        </p:nvSpPr>
        <p:spPr>
          <a:xfrm>
            <a:off x="4693791" y="3118772"/>
            <a:ext cx="934806" cy="934807"/>
          </a:xfrm>
          <a:prstGeom prst="rect">
            <a:avLst/>
          </a:prstGeom>
          <a:solidFill>
            <a:schemeClr val="accent2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924856-9047-C394-E920-EECE6CB673AD}"/>
              </a:ext>
            </a:extLst>
          </p:cNvPr>
          <p:cNvSpPr/>
          <p:nvPr userDrawn="1"/>
        </p:nvSpPr>
        <p:spPr>
          <a:xfrm>
            <a:off x="8444307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074EF3-3480-07FC-D1A5-76D03419EBF2}"/>
              </a:ext>
            </a:extLst>
          </p:cNvPr>
          <p:cNvSpPr/>
          <p:nvPr userDrawn="1"/>
        </p:nvSpPr>
        <p:spPr>
          <a:xfrm>
            <a:off x="1880904" y="2186003"/>
            <a:ext cx="934806" cy="934807"/>
          </a:xfrm>
          <a:prstGeom prst="rect">
            <a:avLst/>
          </a:prstGeom>
          <a:solidFill>
            <a:schemeClr val="accent3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A4A4FD-DBBF-1C26-FFE3-C33F836DAFD3}"/>
              </a:ext>
            </a:extLst>
          </p:cNvPr>
          <p:cNvSpPr/>
          <p:nvPr userDrawn="1"/>
        </p:nvSpPr>
        <p:spPr>
          <a:xfrm>
            <a:off x="8444307" y="2186003"/>
            <a:ext cx="934806" cy="934807"/>
          </a:xfrm>
          <a:prstGeom prst="rect">
            <a:avLst/>
          </a:prstGeom>
          <a:solidFill>
            <a:schemeClr val="accent5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EB79C6-892A-50E6-0430-0EF7D6AFBDCD}"/>
              </a:ext>
            </a:extLst>
          </p:cNvPr>
          <p:cNvSpPr/>
          <p:nvPr userDrawn="1"/>
        </p:nvSpPr>
        <p:spPr>
          <a:xfrm>
            <a:off x="2823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B45B66-3119-9524-4563-4BC28B61D215}"/>
              </a:ext>
            </a:extLst>
          </p:cNvPr>
          <p:cNvSpPr/>
          <p:nvPr userDrawn="1"/>
        </p:nvSpPr>
        <p:spPr>
          <a:xfrm>
            <a:off x="0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 descr="A blue and green logo&#10;&#10;Description automatically generated">
            <a:extLst>
              <a:ext uri="{FF2B5EF4-FFF2-40B4-BE49-F238E27FC236}">
                <a16:creationId xmlns:a16="http://schemas.microsoft.com/office/drawing/2014/main" id="{B9CDB6E4-282C-6B1C-E57F-E8F0A9A747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051C2B-D9D2-887A-A6E0-A2CD54EF258D}"/>
              </a:ext>
            </a:extLst>
          </p:cNvPr>
          <p:cNvSpPr/>
          <p:nvPr userDrawn="1"/>
        </p:nvSpPr>
        <p:spPr>
          <a:xfrm>
            <a:off x="940452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39A8E-3F01-ACE8-E5B5-A8E0F505A5A6}"/>
              </a:ext>
            </a:extLst>
          </p:cNvPr>
          <p:cNvSpPr/>
          <p:nvPr userDrawn="1"/>
        </p:nvSpPr>
        <p:spPr>
          <a:xfrm>
            <a:off x="1878081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DAB81-8C47-78E0-E6D8-588B6D0C568E}"/>
              </a:ext>
            </a:extLst>
          </p:cNvPr>
          <p:cNvSpPr/>
          <p:nvPr userDrawn="1"/>
        </p:nvSpPr>
        <p:spPr>
          <a:xfrm>
            <a:off x="2815710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6586E-F656-2475-0137-11CF063FB084}"/>
              </a:ext>
            </a:extLst>
          </p:cNvPr>
          <p:cNvSpPr/>
          <p:nvPr userDrawn="1"/>
        </p:nvSpPr>
        <p:spPr>
          <a:xfrm>
            <a:off x="3753339" y="5923193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9AC7B-5448-0BAB-5416-9B1902051B2F}"/>
              </a:ext>
            </a:extLst>
          </p:cNvPr>
          <p:cNvSpPr/>
          <p:nvPr userDrawn="1"/>
        </p:nvSpPr>
        <p:spPr>
          <a:xfrm>
            <a:off x="4690968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90609-8243-D477-21DB-9347D68B70A1}"/>
              </a:ext>
            </a:extLst>
          </p:cNvPr>
          <p:cNvSpPr/>
          <p:nvPr userDrawn="1"/>
        </p:nvSpPr>
        <p:spPr>
          <a:xfrm>
            <a:off x="5628597" y="5923193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85F527-A7FA-F405-E999-4BA730CEB2C8}"/>
              </a:ext>
            </a:extLst>
          </p:cNvPr>
          <p:cNvSpPr/>
          <p:nvPr userDrawn="1"/>
        </p:nvSpPr>
        <p:spPr>
          <a:xfrm>
            <a:off x="6566226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A0E26-CC89-CE6A-6203-BC37B2B36F58}"/>
              </a:ext>
            </a:extLst>
          </p:cNvPr>
          <p:cNvSpPr/>
          <p:nvPr userDrawn="1"/>
        </p:nvSpPr>
        <p:spPr>
          <a:xfrm>
            <a:off x="7503855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DBEB4-0F06-78B4-FDFB-19961C3D8054}"/>
              </a:ext>
            </a:extLst>
          </p:cNvPr>
          <p:cNvSpPr/>
          <p:nvPr userDrawn="1"/>
        </p:nvSpPr>
        <p:spPr>
          <a:xfrm>
            <a:off x="8441484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A4BDC-A2D8-AB9B-C89F-E3A1D2015577}"/>
              </a:ext>
            </a:extLst>
          </p:cNvPr>
          <p:cNvSpPr/>
          <p:nvPr userDrawn="1"/>
        </p:nvSpPr>
        <p:spPr>
          <a:xfrm>
            <a:off x="9379113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118CE0-27C4-8503-52B8-C7A4918472FD}"/>
              </a:ext>
            </a:extLst>
          </p:cNvPr>
          <p:cNvSpPr/>
          <p:nvPr userDrawn="1"/>
        </p:nvSpPr>
        <p:spPr>
          <a:xfrm>
            <a:off x="10316742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98EC17-099C-FBF4-6388-6773CCBBD08E}"/>
              </a:ext>
            </a:extLst>
          </p:cNvPr>
          <p:cNvSpPr/>
          <p:nvPr userDrawn="1"/>
        </p:nvSpPr>
        <p:spPr>
          <a:xfrm>
            <a:off x="11254371" y="5923193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9F48A5-95B6-D7C3-FAD7-1FF2548CAD8E}"/>
              </a:ext>
            </a:extLst>
          </p:cNvPr>
          <p:cNvSpPr/>
          <p:nvPr userDrawn="1"/>
        </p:nvSpPr>
        <p:spPr>
          <a:xfrm>
            <a:off x="93762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D701E9-39A6-F99E-0F00-238E83EF1F67}"/>
              </a:ext>
            </a:extLst>
          </p:cNvPr>
          <p:cNvSpPr/>
          <p:nvPr userDrawn="1"/>
        </p:nvSpPr>
        <p:spPr>
          <a:xfrm>
            <a:off x="1875258" y="4988386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8715A3-D272-5239-ABFE-730E081365A3}"/>
              </a:ext>
            </a:extLst>
          </p:cNvPr>
          <p:cNvSpPr/>
          <p:nvPr userDrawn="1"/>
        </p:nvSpPr>
        <p:spPr>
          <a:xfrm>
            <a:off x="2812887" y="4988386"/>
            <a:ext cx="934806" cy="934807"/>
          </a:xfrm>
          <a:prstGeom prst="rect">
            <a:avLst/>
          </a:prstGeom>
          <a:solidFill>
            <a:srgbClr val="FF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3BC8E3-5A10-2466-C717-CD35A5E37E69}"/>
              </a:ext>
            </a:extLst>
          </p:cNvPr>
          <p:cNvSpPr/>
          <p:nvPr userDrawn="1"/>
        </p:nvSpPr>
        <p:spPr>
          <a:xfrm>
            <a:off x="3750516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465552-AD3B-810F-4662-4A0DE4435A0E}"/>
              </a:ext>
            </a:extLst>
          </p:cNvPr>
          <p:cNvSpPr/>
          <p:nvPr userDrawn="1"/>
        </p:nvSpPr>
        <p:spPr>
          <a:xfrm>
            <a:off x="4688145" y="4988386"/>
            <a:ext cx="934806" cy="934807"/>
          </a:xfrm>
          <a:prstGeom prst="rect">
            <a:avLst/>
          </a:prstGeom>
          <a:solidFill>
            <a:schemeClr val="tx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93C6AC-D7BA-98C0-F228-67D50FCB885C}"/>
              </a:ext>
            </a:extLst>
          </p:cNvPr>
          <p:cNvSpPr/>
          <p:nvPr userDrawn="1"/>
        </p:nvSpPr>
        <p:spPr>
          <a:xfrm>
            <a:off x="5625774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601392-6604-CA98-E545-DA3A81B624C7}"/>
              </a:ext>
            </a:extLst>
          </p:cNvPr>
          <p:cNvSpPr/>
          <p:nvPr userDrawn="1"/>
        </p:nvSpPr>
        <p:spPr>
          <a:xfrm>
            <a:off x="6563403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DF5C10-BB87-9985-657B-1D18B6418C25}"/>
              </a:ext>
            </a:extLst>
          </p:cNvPr>
          <p:cNvSpPr/>
          <p:nvPr userDrawn="1"/>
        </p:nvSpPr>
        <p:spPr>
          <a:xfrm>
            <a:off x="7501032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B8704C-D3C1-13EB-2AF5-E4393C31B7DE}"/>
              </a:ext>
            </a:extLst>
          </p:cNvPr>
          <p:cNvSpPr/>
          <p:nvPr userDrawn="1"/>
        </p:nvSpPr>
        <p:spPr>
          <a:xfrm>
            <a:off x="8438661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4F4C78-630C-6F1C-9FB0-36579BA3FAA0}"/>
              </a:ext>
            </a:extLst>
          </p:cNvPr>
          <p:cNvSpPr/>
          <p:nvPr userDrawn="1"/>
        </p:nvSpPr>
        <p:spPr>
          <a:xfrm>
            <a:off x="9376290" y="4988386"/>
            <a:ext cx="934806" cy="934807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318AAA-EFF3-6D9C-1469-165CA6F36CDC}"/>
              </a:ext>
            </a:extLst>
          </p:cNvPr>
          <p:cNvSpPr/>
          <p:nvPr userDrawn="1"/>
        </p:nvSpPr>
        <p:spPr>
          <a:xfrm>
            <a:off x="1031391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667A46-44D6-6B47-5B8E-616DFD2B48AA}"/>
              </a:ext>
            </a:extLst>
          </p:cNvPr>
          <p:cNvSpPr/>
          <p:nvPr userDrawn="1"/>
        </p:nvSpPr>
        <p:spPr>
          <a:xfrm>
            <a:off x="11251548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C12E5C-724D-B1B5-BA23-5F4C937398DF}"/>
              </a:ext>
            </a:extLst>
          </p:cNvPr>
          <p:cNvSpPr/>
          <p:nvPr userDrawn="1"/>
        </p:nvSpPr>
        <p:spPr>
          <a:xfrm>
            <a:off x="934806" y="4053579"/>
            <a:ext cx="934806" cy="93480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844288-8AB5-A983-E1A6-51458BBD8682}"/>
              </a:ext>
            </a:extLst>
          </p:cNvPr>
          <p:cNvSpPr/>
          <p:nvPr userDrawn="1"/>
        </p:nvSpPr>
        <p:spPr>
          <a:xfrm>
            <a:off x="1872435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344145-84A6-EC8F-F32F-0EC41901681F}"/>
              </a:ext>
            </a:extLst>
          </p:cNvPr>
          <p:cNvSpPr/>
          <p:nvPr userDrawn="1"/>
        </p:nvSpPr>
        <p:spPr>
          <a:xfrm>
            <a:off x="4685322" y="4053579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DC013D-AEBB-7284-9189-ABCF2962777E}"/>
              </a:ext>
            </a:extLst>
          </p:cNvPr>
          <p:cNvSpPr/>
          <p:nvPr userDrawn="1"/>
        </p:nvSpPr>
        <p:spPr>
          <a:xfrm>
            <a:off x="5622951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CEAD71-19B3-097E-073A-66C8F65792F1}"/>
              </a:ext>
            </a:extLst>
          </p:cNvPr>
          <p:cNvSpPr/>
          <p:nvPr userDrawn="1"/>
        </p:nvSpPr>
        <p:spPr>
          <a:xfrm>
            <a:off x="7498209" y="4053579"/>
            <a:ext cx="934806" cy="934807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45A998-6A1D-EA1D-8D71-68AC44858225}"/>
              </a:ext>
            </a:extLst>
          </p:cNvPr>
          <p:cNvSpPr/>
          <p:nvPr userDrawn="1"/>
        </p:nvSpPr>
        <p:spPr>
          <a:xfrm>
            <a:off x="8435838" y="4053579"/>
            <a:ext cx="934806" cy="9348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581EE43-AED2-5F2B-0AA1-AC088579122B}"/>
              </a:ext>
            </a:extLst>
          </p:cNvPr>
          <p:cNvSpPr/>
          <p:nvPr userDrawn="1"/>
        </p:nvSpPr>
        <p:spPr>
          <a:xfrm>
            <a:off x="9373467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C7FAF4F-BEDB-1109-1918-F5FA81192999}"/>
              </a:ext>
            </a:extLst>
          </p:cNvPr>
          <p:cNvSpPr/>
          <p:nvPr userDrawn="1"/>
        </p:nvSpPr>
        <p:spPr>
          <a:xfrm>
            <a:off x="10311096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290FF6-3010-6A35-7907-9E1BF5591E7E}"/>
              </a:ext>
            </a:extLst>
          </p:cNvPr>
          <p:cNvSpPr/>
          <p:nvPr userDrawn="1"/>
        </p:nvSpPr>
        <p:spPr>
          <a:xfrm>
            <a:off x="1880904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8C6E57-CFDF-F400-F1F0-EF276BAF5C95}"/>
              </a:ext>
            </a:extLst>
          </p:cNvPr>
          <p:cNvSpPr/>
          <p:nvPr userDrawn="1"/>
        </p:nvSpPr>
        <p:spPr>
          <a:xfrm>
            <a:off x="4693791" y="3118772"/>
            <a:ext cx="934806" cy="934807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002C36-638C-CDDB-3F65-D01E45C0D180}"/>
              </a:ext>
            </a:extLst>
          </p:cNvPr>
          <p:cNvSpPr/>
          <p:nvPr userDrawn="1"/>
        </p:nvSpPr>
        <p:spPr>
          <a:xfrm>
            <a:off x="8444307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55309A6-0421-8D2E-CFD1-C1A764A5054C}"/>
              </a:ext>
            </a:extLst>
          </p:cNvPr>
          <p:cNvSpPr/>
          <p:nvPr userDrawn="1"/>
        </p:nvSpPr>
        <p:spPr>
          <a:xfrm>
            <a:off x="1880904" y="2186003"/>
            <a:ext cx="934806" cy="93480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E687578-BD80-EE0C-5F1B-83E08DCA473F}"/>
              </a:ext>
            </a:extLst>
          </p:cNvPr>
          <p:cNvSpPr/>
          <p:nvPr userDrawn="1"/>
        </p:nvSpPr>
        <p:spPr>
          <a:xfrm>
            <a:off x="8444307" y="2186003"/>
            <a:ext cx="934806" cy="93480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4A3F17ED-B041-60F1-8DFC-5FCD548A01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198" y="467404"/>
            <a:ext cx="3120149" cy="93480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12CC15E-0FFA-56DC-49CF-7DC79058C62D}"/>
              </a:ext>
            </a:extLst>
          </p:cNvPr>
          <p:cNvSpPr txBox="1">
            <a:spLocks/>
          </p:cNvSpPr>
          <p:nvPr userDrawn="1"/>
        </p:nvSpPr>
        <p:spPr>
          <a:xfrm>
            <a:off x="1957116" y="1691639"/>
            <a:ext cx="8379360" cy="33742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7000" b="1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  <a:ea typeface="+mj-ea"/>
                <a:cs typeface="Poppins" pitchFamily="2" charset="77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Kentucky Housing Supply Gap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ED4EE0-F9A8-E046-0BC9-239867D72862}"/>
              </a:ext>
            </a:extLst>
          </p:cNvPr>
          <p:cNvSpPr/>
          <p:nvPr userDrawn="1"/>
        </p:nvSpPr>
        <p:spPr>
          <a:xfrm>
            <a:off x="2823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F745A4-42D0-8061-F7DB-70CED767EFE9}"/>
              </a:ext>
            </a:extLst>
          </p:cNvPr>
          <p:cNvSpPr/>
          <p:nvPr userDrawn="1"/>
        </p:nvSpPr>
        <p:spPr>
          <a:xfrm>
            <a:off x="0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A green building with white windows&#10;&#10;Description automatically generated">
            <a:extLst>
              <a:ext uri="{FF2B5EF4-FFF2-40B4-BE49-F238E27FC236}">
                <a16:creationId xmlns:a16="http://schemas.microsoft.com/office/drawing/2014/main" id="{94DC6C50-0D1C-469A-906C-BF47F291C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5651176"/>
            <a:ext cx="7772400" cy="13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500"/>
                            </p:stCondLst>
                            <p:childTnLst>
                              <p:par>
                                <p:cTn id="162" presetID="42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500"/>
                            </p:stCondLst>
                            <p:childTnLst>
                              <p:par>
                                <p:cTn id="17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2" grpId="0" animBg="1"/>
      <p:bldP spid="72" grpId="1" animBg="1"/>
      <p:bldP spid="75" grpId="0" animBg="1"/>
      <p:bldP spid="75" grpId="1" animBg="1"/>
      <p:bldP spid="79" grpId="0" animBg="1"/>
      <p:bldP spid="79" grpId="1" animBg="1"/>
      <p:bldP spid="85" grpId="0" animBg="1"/>
      <p:bldP spid="85" grpId="1" animBg="1"/>
      <p:bldP spid="92" grpId="0" animBg="1"/>
      <p:bldP spid="92" grpId="1" animBg="1"/>
      <p:bldP spid="16" grpId="0"/>
      <p:bldP spid="2" grpId="0" animBg="1"/>
      <p:bldP spid="2" grpId="1" animBg="1"/>
      <p:bldP spid="44" grpId="0" animBg="1"/>
      <p:bldP spid="44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No Animation">
    <p:bg>
      <p:bgPr>
        <a:blipFill dpi="0" rotWithShape="1">
          <a:blip r:embed="rId2" cstate="email">
            <a:alphaModFix amt="2477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4A3F17ED-B041-60F1-8DFC-5FCD548A01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198" y="467404"/>
            <a:ext cx="3120149" cy="934806"/>
          </a:xfrm>
          <a:prstGeom prst="rect">
            <a:avLst/>
          </a:prstGeom>
        </p:spPr>
      </p:pic>
      <p:pic>
        <p:nvPicPr>
          <p:cNvPr id="98" name="Picture 97" descr="A green building with white windows&#10;&#10;Description automatically generated">
            <a:extLst>
              <a:ext uri="{FF2B5EF4-FFF2-40B4-BE49-F238E27FC236}">
                <a16:creationId xmlns:a16="http://schemas.microsoft.com/office/drawing/2014/main" id="{94DC6C50-0D1C-469A-906C-BF47F291C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5651176"/>
            <a:ext cx="7772400" cy="1359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ABBDCC-CE4E-3397-0F39-7CD9531A6BA4}"/>
              </a:ext>
            </a:extLst>
          </p:cNvPr>
          <p:cNvSpPr txBox="1">
            <a:spLocks/>
          </p:cNvSpPr>
          <p:nvPr userDrawn="1"/>
        </p:nvSpPr>
        <p:spPr>
          <a:xfrm>
            <a:off x="1957116" y="1691639"/>
            <a:ext cx="8379360" cy="33742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7000" b="1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  <a:ea typeface="+mj-ea"/>
                <a:cs typeface="Poppins" pitchFamily="2" charset="77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Kentucky Housing Supply Gap Analysis</a:t>
            </a:r>
          </a:p>
        </p:txBody>
      </p:sp>
    </p:spTree>
    <p:extLst>
      <p:ext uri="{BB962C8B-B14F-4D97-AF65-F5344CB8AC3E}">
        <p14:creationId xmlns:p14="http://schemas.microsoft.com/office/powerpoint/2010/main" val="38061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A61B8F-54CE-C6CE-5A09-3E56CEF72F05}"/>
              </a:ext>
            </a:extLst>
          </p:cNvPr>
          <p:cNvSpPr/>
          <p:nvPr userDrawn="1"/>
        </p:nvSpPr>
        <p:spPr>
          <a:xfrm>
            <a:off x="940452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611E44-964F-9EF5-065C-15C854B9B6DA}"/>
              </a:ext>
            </a:extLst>
          </p:cNvPr>
          <p:cNvSpPr/>
          <p:nvPr userDrawn="1"/>
        </p:nvSpPr>
        <p:spPr>
          <a:xfrm>
            <a:off x="1878081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E65BF-AEA8-839F-21E1-6FFF8CD654AB}"/>
              </a:ext>
            </a:extLst>
          </p:cNvPr>
          <p:cNvSpPr/>
          <p:nvPr userDrawn="1"/>
        </p:nvSpPr>
        <p:spPr>
          <a:xfrm>
            <a:off x="2815710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4D7AED-A9A9-CD45-F711-2F96592CC7EB}"/>
              </a:ext>
            </a:extLst>
          </p:cNvPr>
          <p:cNvSpPr/>
          <p:nvPr userDrawn="1"/>
        </p:nvSpPr>
        <p:spPr>
          <a:xfrm>
            <a:off x="3753339" y="5923193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FAAB8A-77F6-E32D-D6D4-3CE92D822596}"/>
              </a:ext>
            </a:extLst>
          </p:cNvPr>
          <p:cNvSpPr/>
          <p:nvPr userDrawn="1"/>
        </p:nvSpPr>
        <p:spPr>
          <a:xfrm>
            <a:off x="4690968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CFDFF-45F5-2A45-2794-FE846DDBEE24}"/>
              </a:ext>
            </a:extLst>
          </p:cNvPr>
          <p:cNvSpPr/>
          <p:nvPr userDrawn="1"/>
        </p:nvSpPr>
        <p:spPr>
          <a:xfrm>
            <a:off x="5628597" y="5923193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A96EC-8C03-418E-7BB9-2C5474B3A695}"/>
              </a:ext>
            </a:extLst>
          </p:cNvPr>
          <p:cNvSpPr/>
          <p:nvPr userDrawn="1"/>
        </p:nvSpPr>
        <p:spPr>
          <a:xfrm>
            <a:off x="6566226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988B-E254-AE52-F707-8432E6045006}"/>
              </a:ext>
            </a:extLst>
          </p:cNvPr>
          <p:cNvSpPr/>
          <p:nvPr userDrawn="1"/>
        </p:nvSpPr>
        <p:spPr>
          <a:xfrm>
            <a:off x="7503855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090064-B5E5-7753-EBF9-A4E080403DEC}"/>
              </a:ext>
            </a:extLst>
          </p:cNvPr>
          <p:cNvSpPr/>
          <p:nvPr userDrawn="1"/>
        </p:nvSpPr>
        <p:spPr>
          <a:xfrm>
            <a:off x="8441484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DD8604-5AAA-CE27-06DA-567B0E86A672}"/>
              </a:ext>
            </a:extLst>
          </p:cNvPr>
          <p:cNvSpPr/>
          <p:nvPr userDrawn="1"/>
        </p:nvSpPr>
        <p:spPr>
          <a:xfrm>
            <a:off x="9379113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F62E39-9DB1-364A-3506-752E130F5F70}"/>
              </a:ext>
            </a:extLst>
          </p:cNvPr>
          <p:cNvSpPr/>
          <p:nvPr userDrawn="1"/>
        </p:nvSpPr>
        <p:spPr>
          <a:xfrm>
            <a:off x="11254371" y="5923193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0F68F-E249-ACA1-AE9C-20D3FC66D673}"/>
              </a:ext>
            </a:extLst>
          </p:cNvPr>
          <p:cNvSpPr/>
          <p:nvPr userDrawn="1"/>
        </p:nvSpPr>
        <p:spPr>
          <a:xfrm>
            <a:off x="93762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2A9CD-03CA-48DB-278D-F7B546BBA2E9}"/>
              </a:ext>
            </a:extLst>
          </p:cNvPr>
          <p:cNvSpPr/>
          <p:nvPr userDrawn="1"/>
        </p:nvSpPr>
        <p:spPr>
          <a:xfrm>
            <a:off x="1875258" y="4988386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782252-7940-358B-47A2-B2F272AEB515}"/>
              </a:ext>
            </a:extLst>
          </p:cNvPr>
          <p:cNvSpPr/>
          <p:nvPr userDrawn="1"/>
        </p:nvSpPr>
        <p:spPr>
          <a:xfrm>
            <a:off x="2812887" y="4988386"/>
            <a:ext cx="934806" cy="934807"/>
          </a:xfrm>
          <a:prstGeom prst="rect">
            <a:avLst/>
          </a:prstGeom>
          <a:solidFill>
            <a:srgbClr val="FFDFBE">
              <a:alpha val="2461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FD3F44-1D9A-0224-21D6-93EB18820CB3}"/>
              </a:ext>
            </a:extLst>
          </p:cNvPr>
          <p:cNvSpPr/>
          <p:nvPr userDrawn="1"/>
        </p:nvSpPr>
        <p:spPr>
          <a:xfrm>
            <a:off x="3750516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EFA16D-23C0-66C6-7760-DB7118AD3D0D}"/>
              </a:ext>
            </a:extLst>
          </p:cNvPr>
          <p:cNvSpPr/>
          <p:nvPr userDrawn="1"/>
        </p:nvSpPr>
        <p:spPr>
          <a:xfrm>
            <a:off x="4688145" y="4988386"/>
            <a:ext cx="934806" cy="934807"/>
          </a:xfrm>
          <a:prstGeom prst="rect">
            <a:avLst/>
          </a:prstGeom>
          <a:solidFill>
            <a:schemeClr val="tx1">
              <a:lumMod val="6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513E04-05E1-8F65-0838-A639477A3E12}"/>
              </a:ext>
            </a:extLst>
          </p:cNvPr>
          <p:cNvSpPr/>
          <p:nvPr userDrawn="1"/>
        </p:nvSpPr>
        <p:spPr>
          <a:xfrm>
            <a:off x="5625774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368ED9-5DED-F113-8A50-B04F702EFECC}"/>
              </a:ext>
            </a:extLst>
          </p:cNvPr>
          <p:cNvSpPr/>
          <p:nvPr userDrawn="1"/>
        </p:nvSpPr>
        <p:spPr>
          <a:xfrm>
            <a:off x="6563403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5F008-58A9-67DF-EA5E-14DB4F94B7A8}"/>
              </a:ext>
            </a:extLst>
          </p:cNvPr>
          <p:cNvSpPr/>
          <p:nvPr userDrawn="1"/>
        </p:nvSpPr>
        <p:spPr>
          <a:xfrm>
            <a:off x="7501032" y="4988386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F079E8-A811-249F-9485-1959A9B71797}"/>
              </a:ext>
            </a:extLst>
          </p:cNvPr>
          <p:cNvSpPr/>
          <p:nvPr userDrawn="1"/>
        </p:nvSpPr>
        <p:spPr>
          <a:xfrm>
            <a:off x="8438661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08619-8B18-944F-7267-62B0A98C208F}"/>
              </a:ext>
            </a:extLst>
          </p:cNvPr>
          <p:cNvSpPr/>
          <p:nvPr userDrawn="1"/>
        </p:nvSpPr>
        <p:spPr>
          <a:xfrm>
            <a:off x="9376290" y="4988386"/>
            <a:ext cx="934806" cy="934807"/>
          </a:xfrm>
          <a:prstGeom prst="rect">
            <a:avLst/>
          </a:prstGeom>
          <a:solidFill>
            <a:schemeClr val="accent4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0E0C5C-5851-FAFE-0A17-555E87359536}"/>
              </a:ext>
            </a:extLst>
          </p:cNvPr>
          <p:cNvSpPr/>
          <p:nvPr userDrawn="1"/>
        </p:nvSpPr>
        <p:spPr>
          <a:xfrm>
            <a:off x="10313919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26C34-A7C3-ADBB-3F4D-22468C067BEC}"/>
              </a:ext>
            </a:extLst>
          </p:cNvPr>
          <p:cNvSpPr/>
          <p:nvPr userDrawn="1"/>
        </p:nvSpPr>
        <p:spPr>
          <a:xfrm>
            <a:off x="11251548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E2BCA5-D5AE-E901-078F-0CB3D47552FA}"/>
              </a:ext>
            </a:extLst>
          </p:cNvPr>
          <p:cNvSpPr/>
          <p:nvPr userDrawn="1"/>
        </p:nvSpPr>
        <p:spPr>
          <a:xfrm>
            <a:off x="934806" y="4053579"/>
            <a:ext cx="934806" cy="934807"/>
          </a:xfrm>
          <a:prstGeom prst="rect">
            <a:avLst/>
          </a:prstGeom>
          <a:solidFill>
            <a:schemeClr val="accent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8A4B92-FD16-A683-3D91-909BB9CEFEAE}"/>
              </a:ext>
            </a:extLst>
          </p:cNvPr>
          <p:cNvSpPr/>
          <p:nvPr userDrawn="1"/>
        </p:nvSpPr>
        <p:spPr>
          <a:xfrm>
            <a:off x="1872435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7F54DE-5D5E-F1B0-57BC-DD9F2639E58D}"/>
              </a:ext>
            </a:extLst>
          </p:cNvPr>
          <p:cNvSpPr/>
          <p:nvPr userDrawn="1"/>
        </p:nvSpPr>
        <p:spPr>
          <a:xfrm>
            <a:off x="4685322" y="4053579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09A6E4-43E7-E580-181B-634E1EEDF0DD}"/>
              </a:ext>
            </a:extLst>
          </p:cNvPr>
          <p:cNvSpPr/>
          <p:nvPr userDrawn="1"/>
        </p:nvSpPr>
        <p:spPr>
          <a:xfrm>
            <a:off x="5622951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982E6D-37A6-4355-E8E0-0046E10001FC}"/>
              </a:ext>
            </a:extLst>
          </p:cNvPr>
          <p:cNvSpPr/>
          <p:nvPr userDrawn="1"/>
        </p:nvSpPr>
        <p:spPr>
          <a:xfrm>
            <a:off x="7498209" y="4053579"/>
            <a:ext cx="934806" cy="934807"/>
          </a:xfrm>
          <a:prstGeom prst="rect">
            <a:avLst/>
          </a:prstGeom>
          <a:solidFill>
            <a:schemeClr val="accent6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CF5F32-D116-AA3B-D827-4C544258FA98}"/>
              </a:ext>
            </a:extLst>
          </p:cNvPr>
          <p:cNvSpPr/>
          <p:nvPr userDrawn="1"/>
        </p:nvSpPr>
        <p:spPr>
          <a:xfrm>
            <a:off x="8435838" y="4053579"/>
            <a:ext cx="934806" cy="934807"/>
          </a:xfrm>
          <a:prstGeom prst="rect">
            <a:avLst/>
          </a:prstGeom>
          <a:solidFill>
            <a:schemeClr val="tx1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7B3B43-3391-6022-8CDA-DA02ABAABD98}"/>
              </a:ext>
            </a:extLst>
          </p:cNvPr>
          <p:cNvSpPr/>
          <p:nvPr userDrawn="1"/>
        </p:nvSpPr>
        <p:spPr>
          <a:xfrm>
            <a:off x="9373467" y="4053579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C72860-276E-D9B0-48F4-CEEAE4E0AF49}"/>
              </a:ext>
            </a:extLst>
          </p:cNvPr>
          <p:cNvSpPr/>
          <p:nvPr userDrawn="1"/>
        </p:nvSpPr>
        <p:spPr>
          <a:xfrm>
            <a:off x="10311096" y="4053579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80D796-F014-8501-46D0-D85387584B94}"/>
              </a:ext>
            </a:extLst>
          </p:cNvPr>
          <p:cNvSpPr/>
          <p:nvPr userDrawn="1"/>
        </p:nvSpPr>
        <p:spPr>
          <a:xfrm>
            <a:off x="1880904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B749D2-AB0A-1CE1-3F66-24C3F602C80D}"/>
              </a:ext>
            </a:extLst>
          </p:cNvPr>
          <p:cNvSpPr/>
          <p:nvPr userDrawn="1"/>
        </p:nvSpPr>
        <p:spPr>
          <a:xfrm>
            <a:off x="4693791" y="3118772"/>
            <a:ext cx="934806" cy="934807"/>
          </a:xfrm>
          <a:prstGeom prst="rect">
            <a:avLst/>
          </a:prstGeom>
          <a:solidFill>
            <a:schemeClr val="accent2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924856-9047-C394-E920-EECE6CB673AD}"/>
              </a:ext>
            </a:extLst>
          </p:cNvPr>
          <p:cNvSpPr/>
          <p:nvPr userDrawn="1"/>
        </p:nvSpPr>
        <p:spPr>
          <a:xfrm>
            <a:off x="8444307" y="3118772"/>
            <a:ext cx="934806" cy="934807"/>
          </a:xfrm>
          <a:prstGeom prst="rect">
            <a:avLst/>
          </a:prstGeom>
          <a:solidFill>
            <a:schemeClr val="tx1">
              <a:lumMod val="9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074EF3-3480-07FC-D1A5-76D03419EBF2}"/>
              </a:ext>
            </a:extLst>
          </p:cNvPr>
          <p:cNvSpPr/>
          <p:nvPr userDrawn="1"/>
        </p:nvSpPr>
        <p:spPr>
          <a:xfrm>
            <a:off x="1880904" y="2186003"/>
            <a:ext cx="934806" cy="934807"/>
          </a:xfrm>
          <a:prstGeom prst="rect">
            <a:avLst/>
          </a:prstGeom>
          <a:solidFill>
            <a:schemeClr val="accent3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A4A4FD-DBBF-1C26-FFE3-C33F836DAFD3}"/>
              </a:ext>
            </a:extLst>
          </p:cNvPr>
          <p:cNvSpPr/>
          <p:nvPr userDrawn="1"/>
        </p:nvSpPr>
        <p:spPr>
          <a:xfrm>
            <a:off x="8444307" y="2186003"/>
            <a:ext cx="934806" cy="934807"/>
          </a:xfrm>
          <a:prstGeom prst="rect">
            <a:avLst/>
          </a:prstGeom>
          <a:solidFill>
            <a:schemeClr val="accent5"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EB79C6-892A-50E6-0430-0EF7D6AFBDCD}"/>
              </a:ext>
            </a:extLst>
          </p:cNvPr>
          <p:cNvSpPr/>
          <p:nvPr userDrawn="1"/>
        </p:nvSpPr>
        <p:spPr>
          <a:xfrm>
            <a:off x="2823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B45B66-3119-9524-4563-4BC28B61D215}"/>
              </a:ext>
            </a:extLst>
          </p:cNvPr>
          <p:cNvSpPr/>
          <p:nvPr userDrawn="1"/>
        </p:nvSpPr>
        <p:spPr>
          <a:xfrm>
            <a:off x="0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4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blue and green logo&#10;&#10;Description automatically generated">
            <a:extLst>
              <a:ext uri="{FF2B5EF4-FFF2-40B4-BE49-F238E27FC236}">
                <a16:creationId xmlns:a16="http://schemas.microsoft.com/office/drawing/2014/main" id="{B9CDB6E4-282C-6B1C-E57F-E8F0A9A747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28FCD4-0D45-227A-6B0F-BAD5FC0AE395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BDBA56-70DE-FF73-4711-6F21DE8BF207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3C35C4-A134-99DF-5B1B-CC3CE3B8212F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40BC6F-0F3D-5B53-7E66-67E4B05FA3BD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D087A8-1C88-FECE-72ED-D2AE4F9253ED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F198B0-0B39-C001-FDD1-CB1F89A97196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9BF6A2-0E71-13E0-B546-90B2FD1AA83F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7723D7-D271-4EF0-0A50-7AEA90A1B6E5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E25E63-994A-3A4C-4446-BF80ADCCF3E5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FD15A1-A86D-EB25-42EA-F0175F537EDA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9D1981-134B-94C9-C57F-93D17D33B028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1A9148-D97E-1E52-D7E0-0253A56710DE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597689"/>
            <a:ext cx="10554574" cy="426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E89A5E8-0641-CB7A-88F9-010D596DA2E3}"/>
              </a:ext>
            </a:extLst>
          </p:cNvPr>
          <p:cNvSpPr/>
          <p:nvPr userDrawn="1"/>
        </p:nvSpPr>
        <p:spPr>
          <a:xfrm>
            <a:off x="937629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07BAE0-69F0-98C7-29FE-0D058528B70C}"/>
              </a:ext>
            </a:extLst>
          </p:cNvPr>
          <p:cNvSpPr/>
          <p:nvPr userDrawn="1"/>
        </p:nvSpPr>
        <p:spPr>
          <a:xfrm>
            <a:off x="1875258" y="5923193"/>
            <a:ext cx="934806" cy="93480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1922A-5B87-60D2-A8D7-CE02F449AE1B}"/>
              </a:ext>
            </a:extLst>
          </p:cNvPr>
          <p:cNvSpPr/>
          <p:nvPr userDrawn="1"/>
        </p:nvSpPr>
        <p:spPr>
          <a:xfrm>
            <a:off x="2812887" y="5923193"/>
            <a:ext cx="934806" cy="934807"/>
          </a:xfrm>
          <a:prstGeom prst="rect">
            <a:avLst/>
          </a:prstGeom>
          <a:solidFill>
            <a:srgbClr val="FFDFB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DF84CA-EF3F-7BB5-4806-F23172316B3D}"/>
              </a:ext>
            </a:extLst>
          </p:cNvPr>
          <p:cNvSpPr/>
          <p:nvPr userDrawn="1"/>
        </p:nvSpPr>
        <p:spPr>
          <a:xfrm>
            <a:off x="3750516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BE45E7-071D-7A22-68D8-AB56BF2F401F}"/>
              </a:ext>
            </a:extLst>
          </p:cNvPr>
          <p:cNvSpPr/>
          <p:nvPr userDrawn="1"/>
        </p:nvSpPr>
        <p:spPr>
          <a:xfrm>
            <a:off x="4688145" y="5923193"/>
            <a:ext cx="934806" cy="934807"/>
          </a:xfrm>
          <a:prstGeom prst="rect">
            <a:avLst/>
          </a:prstGeom>
          <a:solidFill>
            <a:schemeClr val="tx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233B3D-C9CD-6D97-F9D1-A74184D3A6C2}"/>
              </a:ext>
            </a:extLst>
          </p:cNvPr>
          <p:cNvSpPr/>
          <p:nvPr userDrawn="1"/>
        </p:nvSpPr>
        <p:spPr>
          <a:xfrm>
            <a:off x="5625774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ED7331-124D-FB9A-F0CD-4DAB6C7D8692}"/>
              </a:ext>
            </a:extLst>
          </p:cNvPr>
          <p:cNvSpPr/>
          <p:nvPr userDrawn="1"/>
        </p:nvSpPr>
        <p:spPr>
          <a:xfrm>
            <a:off x="6563403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3F4911-E541-09B5-B813-F4A3FF4A7E5D}"/>
              </a:ext>
            </a:extLst>
          </p:cNvPr>
          <p:cNvSpPr/>
          <p:nvPr userDrawn="1"/>
        </p:nvSpPr>
        <p:spPr>
          <a:xfrm>
            <a:off x="7501032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A0CF8D-4D4F-FAA3-FED3-579A09D192C4}"/>
              </a:ext>
            </a:extLst>
          </p:cNvPr>
          <p:cNvSpPr/>
          <p:nvPr userDrawn="1"/>
        </p:nvSpPr>
        <p:spPr>
          <a:xfrm>
            <a:off x="8438661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62510-57C6-38F1-E3CC-BEA7E7455F40}"/>
              </a:ext>
            </a:extLst>
          </p:cNvPr>
          <p:cNvSpPr/>
          <p:nvPr userDrawn="1"/>
        </p:nvSpPr>
        <p:spPr>
          <a:xfrm>
            <a:off x="9376290" y="5923193"/>
            <a:ext cx="934806" cy="934807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9C8DE2-8538-DBFD-E708-7B58749A5C7B}"/>
              </a:ext>
            </a:extLst>
          </p:cNvPr>
          <p:cNvSpPr/>
          <p:nvPr userDrawn="1"/>
        </p:nvSpPr>
        <p:spPr>
          <a:xfrm>
            <a:off x="10313919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9C4E1C-55D8-1897-5E2E-A9C4F1F0272C}"/>
              </a:ext>
            </a:extLst>
          </p:cNvPr>
          <p:cNvSpPr/>
          <p:nvPr userDrawn="1"/>
        </p:nvSpPr>
        <p:spPr>
          <a:xfrm>
            <a:off x="11251548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C55C01-EC68-AF0E-5A73-EC77C8961AA6}"/>
              </a:ext>
            </a:extLst>
          </p:cNvPr>
          <p:cNvSpPr/>
          <p:nvPr userDrawn="1"/>
        </p:nvSpPr>
        <p:spPr>
          <a:xfrm>
            <a:off x="934806" y="4988386"/>
            <a:ext cx="934806" cy="93480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465296-9EAB-64EC-63E7-D31CE785E375}"/>
              </a:ext>
            </a:extLst>
          </p:cNvPr>
          <p:cNvSpPr/>
          <p:nvPr userDrawn="1"/>
        </p:nvSpPr>
        <p:spPr>
          <a:xfrm>
            <a:off x="1872435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24ADB-33AD-2329-F7BE-D1237D89D64A}"/>
              </a:ext>
            </a:extLst>
          </p:cNvPr>
          <p:cNvSpPr/>
          <p:nvPr userDrawn="1"/>
        </p:nvSpPr>
        <p:spPr>
          <a:xfrm>
            <a:off x="4685322" y="4988386"/>
            <a:ext cx="934806" cy="93480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D4EF1B-CA25-7E33-7921-F2481EE48C6D}"/>
              </a:ext>
            </a:extLst>
          </p:cNvPr>
          <p:cNvSpPr/>
          <p:nvPr userDrawn="1"/>
        </p:nvSpPr>
        <p:spPr>
          <a:xfrm>
            <a:off x="5622951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45084B-1626-A8B0-E8E6-AF207C682F24}"/>
              </a:ext>
            </a:extLst>
          </p:cNvPr>
          <p:cNvSpPr/>
          <p:nvPr userDrawn="1"/>
        </p:nvSpPr>
        <p:spPr>
          <a:xfrm>
            <a:off x="7498209" y="4988386"/>
            <a:ext cx="934806" cy="934807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E08A1F-F1CA-ED42-E94F-676B1E024E52}"/>
              </a:ext>
            </a:extLst>
          </p:cNvPr>
          <p:cNvSpPr/>
          <p:nvPr userDrawn="1"/>
        </p:nvSpPr>
        <p:spPr>
          <a:xfrm>
            <a:off x="8435838" y="4988386"/>
            <a:ext cx="934806" cy="93480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FFDDE8-C541-12AE-6F6C-59B316554CB2}"/>
              </a:ext>
            </a:extLst>
          </p:cNvPr>
          <p:cNvSpPr/>
          <p:nvPr userDrawn="1"/>
        </p:nvSpPr>
        <p:spPr>
          <a:xfrm>
            <a:off x="9373467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D6FA8A-E842-768C-4CA5-4B3A7DBAC7EA}"/>
              </a:ext>
            </a:extLst>
          </p:cNvPr>
          <p:cNvSpPr/>
          <p:nvPr userDrawn="1"/>
        </p:nvSpPr>
        <p:spPr>
          <a:xfrm>
            <a:off x="10311096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71552A-08FE-0BB1-41BB-92FC6905C6DD}"/>
              </a:ext>
            </a:extLst>
          </p:cNvPr>
          <p:cNvSpPr/>
          <p:nvPr userDrawn="1"/>
        </p:nvSpPr>
        <p:spPr>
          <a:xfrm>
            <a:off x="1880904" y="4053579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CA1AD1-4E37-0E28-BE3F-9A728776DA14}"/>
              </a:ext>
            </a:extLst>
          </p:cNvPr>
          <p:cNvSpPr/>
          <p:nvPr userDrawn="1"/>
        </p:nvSpPr>
        <p:spPr>
          <a:xfrm>
            <a:off x="4693791" y="4053579"/>
            <a:ext cx="934806" cy="93480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183EE9-E676-FB92-8588-81DA628DD081}"/>
              </a:ext>
            </a:extLst>
          </p:cNvPr>
          <p:cNvSpPr/>
          <p:nvPr userDrawn="1"/>
        </p:nvSpPr>
        <p:spPr>
          <a:xfrm>
            <a:off x="8444307" y="4053579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0275FF-5F2D-E103-B406-716E11014417}"/>
              </a:ext>
            </a:extLst>
          </p:cNvPr>
          <p:cNvSpPr/>
          <p:nvPr userDrawn="1"/>
        </p:nvSpPr>
        <p:spPr>
          <a:xfrm>
            <a:off x="1880904" y="3120810"/>
            <a:ext cx="934806" cy="934807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F6270-4586-2935-5E19-7682A1B63458}"/>
              </a:ext>
            </a:extLst>
          </p:cNvPr>
          <p:cNvSpPr/>
          <p:nvPr userDrawn="1"/>
        </p:nvSpPr>
        <p:spPr>
          <a:xfrm>
            <a:off x="8444307" y="3120810"/>
            <a:ext cx="934806" cy="934807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341FA8-0461-9A5B-A118-ED81F97DDAB9}"/>
              </a:ext>
            </a:extLst>
          </p:cNvPr>
          <p:cNvSpPr/>
          <p:nvPr userDrawn="1"/>
        </p:nvSpPr>
        <p:spPr>
          <a:xfrm>
            <a:off x="0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901069"/>
            <a:ext cx="10561418" cy="1468800"/>
          </a:xfrm>
        </p:spPr>
        <p:txBody>
          <a:bodyPr anchor="b"/>
          <a:lstStyle>
            <a:lvl1pPr algn="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4325561"/>
            <a:ext cx="10561418" cy="1389595"/>
          </a:xfrm>
        </p:spPr>
        <p:txBody>
          <a:bodyPr anchor="t">
            <a:noAutofit/>
          </a:bodyPr>
          <a:lstStyle>
            <a:lvl1pPr marL="0" indent="0" algn="r">
              <a:buNone/>
              <a:defRPr sz="3600" b="1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SECTION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2CC0AA0C-9BEC-C251-5F70-DC7F87CFC3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F7F1C-1E5B-75E2-4116-02E195ED31AA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7D965-7D99-FB3B-3962-22AFE0FD613F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2BCA1-89C8-4FF6-9307-3172528B2922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93C95-9986-BC97-BDB8-E74126439016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B1102-A443-B8FA-BEDB-AD9A1A81127F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F79B4-0B1D-2C80-DDCF-36E72CF5D81A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BCAF5-D538-8A9A-A3C6-D363A181789E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06298-18EB-CF3E-C0FC-B580CCDF8921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9EDA05-84F7-6993-4585-69477503E404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7A6DE-0AAB-CC12-AAB2-A056756B8F78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3ED103-669C-3EB9-092B-683358D2DA0B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920DDE-D0A1-130C-6E1C-44105D85CA69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739C0-E354-DBDB-45CE-71A89C90D070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597689"/>
            <a:ext cx="5185873" cy="426336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597688"/>
            <a:ext cx="5194583" cy="42633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6041362"/>
            <a:ext cx="106215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216EDD-E149-39B3-991C-A57F090E870D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7949BB-F5F4-9BF0-4EF2-A55B51DB4EFD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1DBF8-18A3-C40F-1EE4-6DA03CDD3487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756D12-DF09-9544-9DC9-FCE7856C530D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4501CF-8B90-7292-A9C2-FDDBB3D44FC9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251D6E-4D7E-5E9D-1CE8-6C99A1ECF18C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70212-7269-EF82-2BF3-A3A3A755E235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D2488-417B-4E70-4009-A823A8286925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A8120-E050-168C-DCDB-96AF5A2967B8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7DCA24-FFD5-34D6-EA2C-84107E5DF065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985DD4-9525-0E89-12B2-BA646FD6AE2A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7C26CA-59C6-D26A-25AA-C8324BF5A698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B927B4-A6E4-F589-D1A9-67AD952595E4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1598281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u="none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174544"/>
            <a:ext cx="5189856" cy="368650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1598281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u="none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174544"/>
            <a:ext cx="5194583" cy="368650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8331" y="6041362"/>
            <a:ext cx="106215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FAA4A3-5624-B0A9-EC5E-8E8CE4AF5072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A7630-CA91-3759-A492-06F1EB7E4275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E8717-ECB6-AB6E-AA32-2E6230B6558C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95151-DDF1-B880-FF24-931762B7F5FF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8FFD6-4CF5-747C-A9E7-2EE840688244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C087D-A960-C8C6-4562-D230C1066E00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1C93A-F8D8-642B-EAFB-9472DF8DA5AE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70456-E81D-ACDA-5FB5-287D0A15D57F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B0E8B-211D-1F31-F02C-1B0BD9AEA29F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42766-BDE0-9977-A3B9-773A583F7FE8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1C2B2-8B41-67A2-D2F5-890CB2A6DDBE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3CBF5-D0C2-2604-60D4-2794BC6DF073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805A5-9EA6-E756-CBC6-D81E1DDD6FD5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0B13158F-FB5B-764A-1AEB-99BC8E65F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3C0B8F-1ED0-9C5D-FC16-0A977CE1D826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C46C4E-2A1F-3844-7B2C-19F720478CDC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DE3F6-176C-8EF0-6B5F-1AB58BC5D349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73F7E-B572-30EF-B72B-8AF158642958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24E067-B395-A8F7-B3FC-AEC495425C91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7347-4659-59A2-858E-B2E1D98D2068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9F841C-8E0D-9322-CE28-783E182206E5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699530-1B4D-1890-5415-C5FB6DAF0713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7A66C9-B337-3E70-0C9E-FC6B7E2425FB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E6228-3011-3137-34B2-272C64AA3EC2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CFA23C-B4EB-75BA-619D-AB5464C37F74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C5F8EC-B47E-76FC-3FD1-69BB5B3C23E1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A2616-2176-08D5-84F9-97C16A2DF284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6041362"/>
            <a:ext cx="106215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28FCD4-0D45-227A-6B0F-BAD5FC0AE395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BDBA56-70DE-FF73-4711-6F21DE8BF207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3C35C4-A134-99DF-5B1B-CC3CE3B8212F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40BC6F-0F3D-5B53-7E66-67E4B05FA3BD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D087A8-1C88-FECE-72ED-D2AE4F9253ED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F198B0-0B39-C001-FDD1-CB1F89A97196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9BF6A2-0E71-13E0-B546-90B2FD1AA83F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03B318-B09D-8332-B78D-7178DAA971B3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7723D7-D271-4EF0-0A50-7AEA90A1B6E5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E25E63-994A-3A4C-4446-BF80ADCCF3E5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FD15A1-A86D-EB25-42EA-F0175F537EDA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9D1981-134B-94C9-C57F-93D17D33B028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1A9148-D97E-1E52-D7E0-0253A56710DE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597689"/>
            <a:ext cx="10554574" cy="426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96CE54-393A-AA6A-6B36-654473A83DAF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4B011B-D226-CB8A-112C-E83AB5CE3DBC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340C3-FC28-0D5A-21F9-3BD850245FE2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FCC149-F98E-0C61-9547-5E470F4FCE2F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1F38F-EED6-E5A7-EE60-43592410D7D3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B5B35-19F3-B286-D0C7-A06C407AE894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05FFA-10EF-68E4-524E-82426C4BB052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E62AA-177C-4FEA-09E4-FD24C0A3D885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58934-EEFE-A59D-E382-CDE5D70D64E1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FE31E4-95AF-D026-3FA7-5E3E410EB10F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C68AE7-7D8C-4863-ED35-2EFB80A46943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57313-9FE5-F9EA-57E0-EB024A35E98F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FC8AC-1ACB-6D3C-F5D7-B183B1457782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40990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6041362"/>
            <a:ext cx="106215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B61C24-8D6E-525E-B5D6-77B387B4D241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F52F6-9EDF-D5F8-BDA4-27517342AB43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33F86-2A90-30BA-7741-80C38B68DDC9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E4896-B7B5-8928-6A00-29F52F320163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8E8C8-5A95-D8E6-7962-D2D8D4B2046A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AB4AF-8105-B7F7-33CF-CE123B178E4B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C9B29-C87C-A356-674E-981312355C17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FBC60-AAA3-07E7-3FA8-7931DA4AA265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1133D0-C70C-BE28-0420-D3AB073BB03A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A4633F-1E77-0059-E46F-FC4C231C394A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BD236-4D47-A4B0-F01F-FA488490D24C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471D2F-281A-83C9-45AF-CC4CF0EE5194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61E3F-FFD3-21D2-979B-F966091020FD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6041362"/>
            <a:ext cx="106215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0F884F-8CB9-1B56-80C3-47736088A38A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09A05-8EA1-1DBD-82D8-F48A263150D7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AB660-8F1A-3F49-B370-58A6FEFBDF82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69F1BF-1F80-3B6F-B95F-7764D59F7A6B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6EF37-06E4-72B7-E60D-B739F54D26B9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6334E-F72F-271F-C7B5-202C08238DA0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2D8A3-259B-A3E4-83B8-688E355F58A4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6B7DC-0F7F-1211-1262-42111E399DFA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81B35-F8B5-7846-6666-887E9470A582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48A17B-3845-50BB-0FBE-7C4B5BBAB3F6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4C01DB-051E-DCDB-2678-8E7CF2C564B4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2F0CFF-B566-D6ED-B9B0-A91B59C6DB4A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D530C-ADD8-4B38-E0BF-C103B938DFEE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6041362"/>
            <a:ext cx="106215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1E91D-F55D-91B8-9F18-1268B1B43FCE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16BF6-B9C7-406E-D2B2-674A1484EA92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5AE5C-CDD6-41DE-FC48-214D50DB5F2D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199F8-1533-9BB8-C606-67751316037C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0E2E38-8756-B6FD-33D5-18C1847344E5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06D51C-29FB-4D46-1A2C-1333366FE62F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3764A-5226-AE6E-112A-EECA6403E73B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BC6C-FF7D-DACB-8A50-8D1BB4E323B2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D74E8-070A-FACE-4365-2D78337F5DB0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FD819-5EA8-F1AD-927F-FC260A373325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972B87-9D89-9B1C-50D6-F239D74FBFAC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DC138C-8350-795B-7AF4-7C56731CE9DF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6767F7-1637-802D-A01F-301F2B7DC7AD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435957"/>
            <a:ext cx="4880300" cy="200779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6041362"/>
            <a:ext cx="106215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9884A1F0-84E9-0A85-1DD4-B9AF87668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E89A5E8-0641-CB7A-88F9-010D596DA2E3}"/>
              </a:ext>
            </a:extLst>
          </p:cNvPr>
          <p:cNvSpPr/>
          <p:nvPr userDrawn="1"/>
        </p:nvSpPr>
        <p:spPr>
          <a:xfrm>
            <a:off x="937629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07BAE0-69F0-98C7-29FE-0D058528B70C}"/>
              </a:ext>
            </a:extLst>
          </p:cNvPr>
          <p:cNvSpPr/>
          <p:nvPr userDrawn="1"/>
        </p:nvSpPr>
        <p:spPr>
          <a:xfrm>
            <a:off x="1875258" y="5923193"/>
            <a:ext cx="934806" cy="93480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1922A-5B87-60D2-A8D7-CE02F449AE1B}"/>
              </a:ext>
            </a:extLst>
          </p:cNvPr>
          <p:cNvSpPr/>
          <p:nvPr userDrawn="1"/>
        </p:nvSpPr>
        <p:spPr>
          <a:xfrm>
            <a:off x="2812887" y="5923193"/>
            <a:ext cx="934806" cy="934807"/>
          </a:xfrm>
          <a:prstGeom prst="rect">
            <a:avLst/>
          </a:prstGeom>
          <a:solidFill>
            <a:srgbClr val="FFDFB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DF84CA-EF3F-7BB5-4806-F23172316B3D}"/>
              </a:ext>
            </a:extLst>
          </p:cNvPr>
          <p:cNvSpPr/>
          <p:nvPr userDrawn="1"/>
        </p:nvSpPr>
        <p:spPr>
          <a:xfrm>
            <a:off x="3750516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BE45E7-071D-7A22-68D8-AB56BF2F401F}"/>
              </a:ext>
            </a:extLst>
          </p:cNvPr>
          <p:cNvSpPr/>
          <p:nvPr userDrawn="1"/>
        </p:nvSpPr>
        <p:spPr>
          <a:xfrm>
            <a:off x="4688145" y="5923193"/>
            <a:ext cx="934806" cy="934807"/>
          </a:xfrm>
          <a:prstGeom prst="rect">
            <a:avLst/>
          </a:prstGeom>
          <a:solidFill>
            <a:schemeClr val="tx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233B3D-C9CD-6D97-F9D1-A74184D3A6C2}"/>
              </a:ext>
            </a:extLst>
          </p:cNvPr>
          <p:cNvSpPr/>
          <p:nvPr userDrawn="1"/>
        </p:nvSpPr>
        <p:spPr>
          <a:xfrm>
            <a:off x="5625774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ED7331-124D-FB9A-F0CD-4DAB6C7D8692}"/>
              </a:ext>
            </a:extLst>
          </p:cNvPr>
          <p:cNvSpPr/>
          <p:nvPr userDrawn="1"/>
        </p:nvSpPr>
        <p:spPr>
          <a:xfrm>
            <a:off x="6563403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3F4911-E541-09B5-B813-F4A3FF4A7E5D}"/>
              </a:ext>
            </a:extLst>
          </p:cNvPr>
          <p:cNvSpPr/>
          <p:nvPr userDrawn="1"/>
        </p:nvSpPr>
        <p:spPr>
          <a:xfrm>
            <a:off x="7501032" y="5923193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A0CF8D-4D4F-FAA3-FED3-579A09D192C4}"/>
              </a:ext>
            </a:extLst>
          </p:cNvPr>
          <p:cNvSpPr/>
          <p:nvPr userDrawn="1"/>
        </p:nvSpPr>
        <p:spPr>
          <a:xfrm>
            <a:off x="8438661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62510-57C6-38F1-E3CC-BEA7E7455F40}"/>
              </a:ext>
            </a:extLst>
          </p:cNvPr>
          <p:cNvSpPr/>
          <p:nvPr userDrawn="1"/>
        </p:nvSpPr>
        <p:spPr>
          <a:xfrm>
            <a:off x="9376290" y="5923193"/>
            <a:ext cx="934806" cy="934807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9C8DE2-8538-DBFD-E708-7B58749A5C7B}"/>
              </a:ext>
            </a:extLst>
          </p:cNvPr>
          <p:cNvSpPr/>
          <p:nvPr userDrawn="1"/>
        </p:nvSpPr>
        <p:spPr>
          <a:xfrm>
            <a:off x="10313919" y="5923193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9C4E1C-55D8-1897-5E2E-A9C4F1F0272C}"/>
              </a:ext>
            </a:extLst>
          </p:cNvPr>
          <p:cNvSpPr/>
          <p:nvPr userDrawn="1"/>
        </p:nvSpPr>
        <p:spPr>
          <a:xfrm>
            <a:off x="11251548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C55C01-EC68-AF0E-5A73-EC77C8961AA6}"/>
              </a:ext>
            </a:extLst>
          </p:cNvPr>
          <p:cNvSpPr/>
          <p:nvPr userDrawn="1"/>
        </p:nvSpPr>
        <p:spPr>
          <a:xfrm>
            <a:off x="934806" y="4988386"/>
            <a:ext cx="934806" cy="93480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465296-9EAB-64EC-63E7-D31CE785E375}"/>
              </a:ext>
            </a:extLst>
          </p:cNvPr>
          <p:cNvSpPr/>
          <p:nvPr userDrawn="1"/>
        </p:nvSpPr>
        <p:spPr>
          <a:xfrm>
            <a:off x="1872435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24ADB-33AD-2329-F7BE-D1237D89D64A}"/>
              </a:ext>
            </a:extLst>
          </p:cNvPr>
          <p:cNvSpPr/>
          <p:nvPr userDrawn="1"/>
        </p:nvSpPr>
        <p:spPr>
          <a:xfrm>
            <a:off x="4685322" y="4988386"/>
            <a:ext cx="934806" cy="93480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D4EF1B-CA25-7E33-7921-F2481EE48C6D}"/>
              </a:ext>
            </a:extLst>
          </p:cNvPr>
          <p:cNvSpPr/>
          <p:nvPr userDrawn="1"/>
        </p:nvSpPr>
        <p:spPr>
          <a:xfrm>
            <a:off x="5622951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45084B-1626-A8B0-E8E6-AF207C682F24}"/>
              </a:ext>
            </a:extLst>
          </p:cNvPr>
          <p:cNvSpPr/>
          <p:nvPr userDrawn="1"/>
        </p:nvSpPr>
        <p:spPr>
          <a:xfrm>
            <a:off x="7498209" y="4988386"/>
            <a:ext cx="934806" cy="934807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E08A1F-F1CA-ED42-E94F-676B1E024E52}"/>
              </a:ext>
            </a:extLst>
          </p:cNvPr>
          <p:cNvSpPr/>
          <p:nvPr userDrawn="1"/>
        </p:nvSpPr>
        <p:spPr>
          <a:xfrm>
            <a:off x="8435838" y="4988386"/>
            <a:ext cx="934806" cy="93480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FFDDE8-C541-12AE-6F6C-59B316554CB2}"/>
              </a:ext>
            </a:extLst>
          </p:cNvPr>
          <p:cNvSpPr/>
          <p:nvPr userDrawn="1"/>
        </p:nvSpPr>
        <p:spPr>
          <a:xfrm>
            <a:off x="9373467" y="4988386"/>
            <a:ext cx="934806" cy="934807"/>
          </a:xfrm>
          <a:prstGeom prst="rect">
            <a:avLst/>
          </a:prstGeom>
          <a:solidFill>
            <a:schemeClr val="tx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D6FA8A-E842-768C-4CA5-4B3A7DBAC7EA}"/>
              </a:ext>
            </a:extLst>
          </p:cNvPr>
          <p:cNvSpPr/>
          <p:nvPr userDrawn="1"/>
        </p:nvSpPr>
        <p:spPr>
          <a:xfrm>
            <a:off x="10311096" y="4988386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71552A-08FE-0BB1-41BB-92FC6905C6DD}"/>
              </a:ext>
            </a:extLst>
          </p:cNvPr>
          <p:cNvSpPr/>
          <p:nvPr userDrawn="1"/>
        </p:nvSpPr>
        <p:spPr>
          <a:xfrm>
            <a:off x="1880904" y="4053579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CA1AD1-4E37-0E28-BE3F-9A728776DA14}"/>
              </a:ext>
            </a:extLst>
          </p:cNvPr>
          <p:cNvSpPr/>
          <p:nvPr userDrawn="1"/>
        </p:nvSpPr>
        <p:spPr>
          <a:xfrm>
            <a:off x="4693791" y="4053579"/>
            <a:ext cx="934806" cy="93480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183EE9-E676-FB92-8588-81DA628DD081}"/>
              </a:ext>
            </a:extLst>
          </p:cNvPr>
          <p:cNvSpPr/>
          <p:nvPr userDrawn="1"/>
        </p:nvSpPr>
        <p:spPr>
          <a:xfrm>
            <a:off x="8444307" y="4053579"/>
            <a:ext cx="934806" cy="934807"/>
          </a:xfrm>
          <a:prstGeom prst="rect">
            <a:avLst/>
          </a:prstGeom>
          <a:solidFill>
            <a:schemeClr val="tx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0275FF-5F2D-E103-B406-716E11014417}"/>
              </a:ext>
            </a:extLst>
          </p:cNvPr>
          <p:cNvSpPr/>
          <p:nvPr userDrawn="1"/>
        </p:nvSpPr>
        <p:spPr>
          <a:xfrm>
            <a:off x="1880904" y="3120810"/>
            <a:ext cx="934806" cy="934807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F6270-4586-2935-5E19-7682A1B63458}"/>
              </a:ext>
            </a:extLst>
          </p:cNvPr>
          <p:cNvSpPr/>
          <p:nvPr userDrawn="1"/>
        </p:nvSpPr>
        <p:spPr>
          <a:xfrm>
            <a:off x="8444307" y="3120810"/>
            <a:ext cx="934806" cy="934807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341FA8-0461-9A5B-A118-ED81F97DDAB9}"/>
              </a:ext>
            </a:extLst>
          </p:cNvPr>
          <p:cNvSpPr/>
          <p:nvPr userDrawn="1"/>
        </p:nvSpPr>
        <p:spPr>
          <a:xfrm>
            <a:off x="0" y="5923193"/>
            <a:ext cx="934806" cy="934807"/>
          </a:xfrm>
          <a:prstGeom prst="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901069"/>
            <a:ext cx="10561418" cy="1468800"/>
          </a:xfrm>
        </p:spPr>
        <p:txBody>
          <a:bodyPr anchor="b"/>
          <a:lstStyle>
            <a:lvl1pPr algn="r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4325561"/>
            <a:ext cx="10561418" cy="1389595"/>
          </a:xfrm>
        </p:spPr>
        <p:txBody>
          <a:bodyPr anchor="t">
            <a:noAutofit/>
          </a:bodyPr>
          <a:lstStyle>
            <a:lvl1pPr marL="0" indent="0" algn="r">
              <a:buNone/>
              <a:defRPr sz="3600" b="1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SECTION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2CC0AA0C-9BEC-C251-5F70-DC7F87CFC3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F7F1C-1E5B-75E2-4116-02E195ED31AA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7D965-7D99-FB3B-3962-22AFE0FD613F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2BCA1-89C8-4FF6-9307-3172528B2922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93C95-9986-BC97-BDB8-E74126439016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B1102-A443-B8FA-BEDB-AD9A1A81127F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F79B4-0B1D-2C80-DDCF-36E72CF5D81A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BCAF5-D538-8A9A-A3C6-D363A181789E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06298-18EB-CF3E-C0FC-B580CCDF8921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9EDA05-84F7-6993-4585-69477503E404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7A6DE-0AAB-CC12-AAB2-A056756B8F78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3ED103-669C-3EB9-092B-683358D2DA0B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920DDE-D0A1-130C-6E1C-44105D85CA69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739C0-E354-DBDB-45CE-71A89C90D070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597689"/>
            <a:ext cx="5185873" cy="426336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597688"/>
            <a:ext cx="5194583" cy="42633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216EDD-E149-39B3-991C-A57F090E870D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7949BB-F5F4-9BF0-4EF2-A55B51DB4EFD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1DBF8-18A3-C40F-1EE4-6DA03CDD3487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756D12-DF09-9544-9DC9-FCE7856C530D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4501CF-8B90-7292-A9C2-FDDBB3D44FC9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251D6E-4D7E-5E9D-1CE8-6C99A1ECF18C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70212-7269-EF82-2BF3-A3A3A755E235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D2488-417B-4E70-4009-A823A8286925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CA8120-E050-168C-DCDB-96AF5A2967B8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7DCA24-FFD5-34D6-EA2C-84107E5DF065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985DD4-9525-0E89-12B2-BA646FD6AE2A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7C26CA-59C6-D26A-25AA-C8324BF5A698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B927B4-A6E4-F589-D1A9-67AD952595E4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1598281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u="none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174544"/>
            <a:ext cx="5189856" cy="368650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1598281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u="none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174544"/>
            <a:ext cx="5194583" cy="368650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FAA4A3-5624-B0A9-EC5E-8E8CE4AF5072}"/>
              </a:ext>
            </a:extLst>
          </p:cNvPr>
          <p:cNvSpPr/>
          <p:nvPr userDrawn="1"/>
        </p:nvSpPr>
        <p:spPr>
          <a:xfrm>
            <a:off x="934806" y="5942971"/>
            <a:ext cx="934806" cy="93480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A7630-CA91-3759-A492-06F1EB7E4275}"/>
              </a:ext>
            </a:extLst>
          </p:cNvPr>
          <p:cNvSpPr/>
          <p:nvPr userDrawn="1"/>
        </p:nvSpPr>
        <p:spPr>
          <a:xfrm>
            <a:off x="1872435" y="5942971"/>
            <a:ext cx="934806" cy="934807"/>
          </a:xfrm>
          <a:prstGeom prst="rect">
            <a:avLst/>
          </a:prstGeom>
          <a:solidFill>
            <a:schemeClr val="tx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E8717-ECB6-AB6E-AA32-2E6230B6558C}"/>
              </a:ext>
            </a:extLst>
          </p:cNvPr>
          <p:cNvSpPr/>
          <p:nvPr userDrawn="1"/>
        </p:nvSpPr>
        <p:spPr>
          <a:xfrm>
            <a:off x="4685322" y="5942971"/>
            <a:ext cx="934806" cy="934807"/>
          </a:xfrm>
          <a:prstGeom prst="rect">
            <a:avLst/>
          </a:prstGeom>
          <a:solidFill>
            <a:schemeClr val="tx1"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95151-DDF1-B880-FF24-931762B7F5FF}"/>
              </a:ext>
            </a:extLst>
          </p:cNvPr>
          <p:cNvSpPr/>
          <p:nvPr userDrawn="1"/>
        </p:nvSpPr>
        <p:spPr>
          <a:xfrm>
            <a:off x="5622951" y="5942971"/>
            <a:ext cx="934806" cy="934807"/>
          </a:xfrm>
          <a:prstGeom prst="rect">
            <a:avLst/>
          </a:prstGeom>
          <a:solidFill>
            <a:srgbClr val="FFDF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8FFD6-4CF5-747C-A9E7-2EE840688244}"/>
              </a:ext>
            </a:extLst>
          </p:cNvPr>
          <p:cNvSpPr/>
          <p:nvPr userDrawn="1"/>
        </p:nvSpPr>
        <p:spPr>
          <a:xfrm>
            <a:off x="7498209" y="5942971"/>
            <a:ext cx="934806" cy="93480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C087D-A960-C8C6-4562-D230C1066E00}"/>
              </a:ext>
            </a:extLst>
          </p:cNvPr>
          <p:cNvSpPr/>
          <p:nvPr userDrawn="1"/>
        </p:nvSpPr>
        <p:spPr>
          <a:xfrm>
            <a:off x="8435838" y="5942971"/>
            <a:ext cx="934806" cy="934807"/>
          </a:xfrm>
          <a:prstGeom prst="rect">
            <a:avLst/>
          </a:prstGeom>
          <a:solidFill>
            <a:schemeClr val="tx1"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1C93A-F8D8-642B-EAFB-9472DF8DA5AE}"/>
              </a:ext>
            </a:extLst>
          </p:cNvPr>
          <p:cNvSpPr/>
          <p:nvPr userDrawn="1"/>
        </p:nvSpPr>
        <p:spPr>
          <a:xfrm>
            <a:off x="9373467" y="5942971"/>
            <a:ext cx="934806" cy="934807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70456-E81D-ACDA-5FB5-287D0A15D57F}"/>
              </a:ext>
            </a:extLst>
          </p:cNvPr>
          <p:cNvSpPr/>
          <p:nvPr userDrawn="1"/>
        </p:nvSpPr>
        <p:spPr>
          <a:xfrm>
            <a:off x="10311096" y="5942971"/>
            <a:ext cx="934806" cy="934807"/>
          </a:xfrm>
          <a:prstGeom prst="rect">
            <a:avLst/>
          </a:prstGeom>
          <a:solidFill>
            <a:schemeClr val="tx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B0E8B-211D-1F31-F02C-1B0BD9AEA29F}"/>
              </a:ext>
            </a:extLst>
          </p:cNvPr>
          <p:cNvSpPr/>
          <p:nvPr userDrawn="1"/>
        </p:nvSpPr>
        <p:spPr>
          <a:xfrm>
            <a:off x="1880904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42766-BDE0-9977-A3B9-773A583F7FE8}"/>
              </a:ext>
            </a:extLst>
          </p:cNvPr>
          <p:cNvSpPr/>
          <p:nvPr userDrawn="1"/>
        </p:nvSpPr>
        <p:spPr>
          <a:xfrm>
            <a:off x="4693791" y="5008164"/>
            <a:ext cx="934806" cy="93480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1C2B2-8B41-67A2-D2F5-890CB2A6DDBE}"/>
              </a:ext>
            </a:extLst>
          </p:cNvPr>
          <p:cNvSpPr/>
          <p:nvPr userDrawn="1"/>
        </p:nvSpPr>
        <p:spPr>
          <a:xfrm>
            <a:off x="8444307" y="5008164"/>
            <a:ext cx="934806" cy="934807"/>
          </a:xfrm>
          <a:prstGeom prst="rect">
            <a:avLst/>
          </a:prstGeom>
          <a:solidFill>
            <a:schemeClr val="tx1">
              <a:lumMod val="95000"/>
              <a:alpha val="2486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3CBF5-D0C2-2604-60D4-2794BC6DF073}"/>
              </a:ext>
            </a:extLst>
          </p:cNvPr>
          <p:cNvSpPr/>
          <p:nvPr userDrawn="1"/>
        </p:nvSpPr>
        <p:spPr>
          <a:xfrm>
            <a:off x="1880904" y="4075395"/>
            <a:ext cx="934806" cy="934807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805A5-9EA6-E756-CBC6-D81E1DDD6FD5}"/>
              </a:ext>
            </a:extLst>
          </p:cNvPr>
          <p:cNvSpPr/>
          <p:nvPr userDrawn="1"/>
        </p:nvSpPr>
        <p:spPr>
          <a:xfrm>
            <a:off x="8444307" y="4075395"/>
            <a:ext cx="934806" cy="93480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0B13158F-FB5B-764A-1AEB-99BC8E65F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05" y="263378"/>
            <a:ext cx="1483005" cy="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1724025"/>
            <a:ext cx="10563285" cy="41347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100736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 b="0" i="1">
                <a:solidFill>
                  <a:schemeClr val="tx2">
                    <a:lumMod val="10000"/>
                  </a:schemeClr>
                </a:solidFill>
                <a:latin typeface="Noto Sans Thin" panose="020B0502040504020204" pitchFamily="34" charset="0"/>
                <a:ea typeface="Noto Sans Thin" panose="020B0502040504020204" pitchFamily="34" charset="0"/>
                <a:cs typeface="Noto Sans Thin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6041362"/>
            <a:ext cx="1062155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lang="en-US" sz="1200" b="0" i="1" smtClean="0">
                <a:solidFill>
                  <a:schemeClr val="tx2">
                    <a:lumMod val="10000"/>
                  </a:schemeClr>
                </a:solidFill>
                <a:latin typeface="Noto Sans Thin" panose="020B0502040504020204" pitchFamily="34" charset="0"/>
                <a:ea typeface="Noto Sans Thin" panose="020B0502040504020204" pitchFamily="34" charset="0"/>
                <a:cs typeface="Noto Sans Thin" panose="020B0502040504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53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4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000" b="1" kern="1200" cap="none" spc="0" dirty="0">
          <a:ln>
            <a:noFill/>
          </a:ln>
          <a:solidFill>
            <a:schemeClr val="bg1"/>
          </a:solidFill>
          <a:effectLst/>
          <a:latin typeface="Poppins" pitchFamily="2" charset="77"/>
          <a:ea typeface="+mj-ea"/>
          <a:cs typeface="Poppins" pitchFamily="2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8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4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0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18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1600" b="0" i="0" kern="1200" cap="none" spc="0" dirty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50000" r="-50000" b="-1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1724025"/>
            <a:ext cx="10563285" cy="4452186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274320" tIns="274320" rIns="274320" bIns="2743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98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000" b="1" kern="1200" cap="none" spc="0" dirty="0">
          <a:ln>
            <a:noFill/>
          </a:ln>
          <a:solidFill>
            <a:schemeClr val="bg1"/>
          </a:solidFill>
          <a:effectLst/>
          <a:latin typeface="Poppins" pitchFamily="2" charset="77"/>
          <a:ea typeface="+mj-ea"/>
          <a:cs typeface="Poppins" pitchFamily="2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8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4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0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18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1600" b="0" i="0" kern="1200" cap="none" spc="0" dirty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781050" sx="40000" sy="40000" flip="x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1724025"/>
            <a:ext cx="10563285" cy="41347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100736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 b="0" i="1">
                <a:solidFill>
                  <a:schemeClr val="tx2">
                    <a:lumMod val="10000"/>
                  </a:schemeClr>
                </a:solidFill>
                <a:latin typeface="Noto Sans Thin" panose="020B0502040504020204" pitchFamily="34" charset="0"/>
                <a:ea typeface="Noto Sans Thin" panose="020B0502040504020204" pitchFamily="34" charset="0"/>
                <a:cs typeface="Noto Sans Thin" panose="020B05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28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000" b="1" kern="1200" cap="none" spc="0" dirty="0">
          <a:ln>
            <a:noFill/>
          </a:ln>
          <a:solidFill>
            <a:schemeClr val="bg1"/>
          </a:solidFill>
          <a:effectLst/>
          <a:latin typeface="Poppins" pitchFamily="2" charset="77"/>
          <a:ea typeface="+mj-ea"/>
          <a:cs typeface="Poppins" pitchFamily="2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8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4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20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1800" b="0" i="0" kern="1200" cap="none" spc="0" dirty="0" smtClean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 panose="020B0604020202020204" pitchFamily="34" charset="0"/>
        <a:buChar char="•"/>
        <a:defRPr lang="en-US" sz="1600" b="0" i="0" kern="1200" cap="none" spc="0" dirty="0">
          <a:ln>
            <a:noFill/>
          </a:ln>
          <a:solidFill>
            <a:schemeClr val="tx2">
              <a:lumMod val="10000"/>
            </a:schemeClr>
          </a:solidFill>
          <a:effectLst/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KYSTHP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hyperlink" Target="https://www.nahb.org/news-and-economics/housing-economics-plus" TargetMode="External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ource:%20www.urban.org/data-tools/federal-housing-funding-track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yeonhousing.org/2025/02/builders-top-challenges-for-2025/" TargetMode="Externa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ovoco.com/resource-centers/affordable-housing-tax-credits/state-lihtc-program-description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n.gov/ifa/residential-housing-infrastructure-instance-progra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areadi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hyperlink" Target="https://indianareadi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841344"/>
            <a:ext cx="10571998" cy="1954351"/>
          </a:xfrm>
        </p:spPr>
        <p:txBody>
          <a:bodyPr>
            <a:noAutofit/>
          </a:bodyPr>
          <a:lstStyle/>
          <a:p>
            <a:r>
              <a:rPr lang="en-US" sz="4900" dirty="0"/>
              <a:t>Updates to the 2025 Kentucky Housing Task 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E2F7D-FB33-5B20-FD25-ACB1E51AA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78331" y="6041362"/>
            <a:ext cx="106215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DEEFA5-3A55-D28F-2050-298293077D2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04875" y="2380337"/>
            <a:ext cx="10477122" cy="350252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June 30, 2025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Presented by Kentucky Housing Corporation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Winston Miller, CEO/Executive Director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Wendy K. Smith, Deputy Executive Director, Housing Programs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63464-9391-388D-E0E1-76489A51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4367"/>
            <a:ext cx="12191999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E02534-DB27-9C3D-BC6E-9FDB47318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1" y="327451"/>
            <a:ext cx="10628237" cy="6203098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5CDA5953-81BA-8084-CBA6-C3E57C031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25308"/>
          <a:stretch/>
        </p:blipFill>
        <p:spPr bwMode="auto">
          <a:xfrm>
            <a:off x="219075" y="5464964"/>
            <a:ext cx="1676400" cy="129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9870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E02534-DB27-9C3D-BC6E-9FDB47318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7" y="327451"/>
            <a:ext cx="10628237" cy="620309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62B96F5-F47C-F406-F85E-CDE6B832CE56}"/>
              </a:ext>
            </a:extLst>
          </p:cNvPr>
          <p:cNvSpPr/>
          <p:nvPr/>
        </p:nvSpPr>
        <p:spPr>
          <a:xfrm>
            <a:off x="6164036" y="2833007"/>
            <a:ext cx="4604657" cy="1853293"/>
          </a:xfrm>
          <a:custGeom>
            <a:avLst/>
            <a:gdLst>
              <a:gd name="connsiteX0" fmla="*/ 0 w 4669971"/>
              <a:gd name="connsiteY0" fmla="*/ 0 h 1812471"/>
              <a:gd name="connsiteX1" fmla="*/ 24493 w 4669971"/>
              <a:gd name="connsiteY1" fmla="*/ 1436914 h 1812471"/>
              <a:gd name="connsiteX2" fmla="*/ 473529 w 4669971"/>
              <a:gd name="connsiteY2" fmla="*/ 1812471 h 1812471"/>
              <a:gd name="connsiteX3" fmla="*/ 726621 w 4669971"/>
              <a:gd name="connsiteY3" fmla="*/ 1755321 h 1812471"/>
              <a:gd name="connsiteX4" fmla="*/ 1053193 w 4669971"/>
              <a:gd name="connsiteY4" fmla="*/ 1763485 h 1812471"/>
              <a:gd name="connsiteX5" fmla="*/ 1322614 w 4669971"/>
              <a:gd name="connsiteY5" fmla="*/ 1469571 h 1812471"/>
              <a:gd name="connsiteX6" fmla="*/ 1632857 w 4669971"/>
              <a:gd name="connsiteY6" fmla="*/ 1600200 h 1812471"/>
              <a:gd name="connsiteX7" fmla="*/ 1885950 w 4669971"/>
              <a:gd name="connsiteY7" fmla="*/ 1494064 h 1812471"/>
              <a:gd name="connsiteX8" fmla="*/ 2188029 w 4669971"/>
              <a:gd name="connsiteY8" fmla="*/ 1355271 h 1812471"/>
              <a:gd name="connsiteX9" fmla="*/ 2522764 w 4669971"/>
              <a:gd name="connsiteY9" fmla="*/ 971550 h 1812471"/>
              <a:gd name="connsiteX10" fmla="*/ 2816679 w 4669971"/>
              <a:gd name="connsiteY10" fmla="*/ 1077685 h 1812471"/>
              <a:gd name="connsiteX11" fmla="*/ 3069771 w 4669971"/>
              <a:gd name="connsiteY11" fmla="*/ 881742 h 1812471"/>
              <a:gd name="connsiteX12" fmla="*/ 3363686 w 4669971"/>
              <a:gd name="connsiteY12" fmla="*/ 1183821 h 1812471"/>
              <a:gd name="connsiteX13" fmla="*/ 3706586 w 4669971"/>
              <a:gd name="connsiteY13" fmla="*/ 1257300 h 1812471"/>
              <a:gd name="connsiteX14" fmla="*/ 3943350 w 4669971"/>
              <a:gd name="connsiteY14" fmla="*/ 710292 h 1812471"/>
              <a:gd name="connsiteX15" fmla="*/ 4669971 w 4669971"/>
              <a:gd name="connsiteY15" fmla="*/ 677635 h 1812471"/>
              <a:gd name="connsiteX16" fmla="*/ 4653643 w 4669971"/>
              <a:gd name="connsiteY16" fmla="*/ 48985 h 1812471"/>
              <a:gd name="connsiteX17" fmla="*/ 0 w 4669971"/>
              <a:gd name="connsiteY17" fmla="*/ 0 h 181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69971" h="1812471">
                <a:moveTo>
                  <a:pt x="0" y="0"/>
                </a:moveTo>
                <a:lnTo>
                  <a:pt x="24493" y="1436914"/>
                </a:lnTo>
                <a:lnTo>
                  <a:pt x="473529" y="1812471"/>
                </a:lnTo>
                <a:lnTo>
                  <a:pt x="726621" y="1755321"/>
                </a:lnTo>
                <a:lnTo>
                  <a:pt x="1053193" y="1763485"/>
                </a:lnTo>
                <a:lnTo>
                  <a:pt x="1322614" y="1469571"/>
                </a:lnTo>
                <a:lnTo>
                  <a:pt x="1632857" y="1600200"/>
                </a:lnTo>
                <a:lnTo>
                  <a:pt x="1885950" y="1494064"/>
                </a:lnTo>
                <a:lnTo>
                  <a:pt x="2188029" y="1355271"/>
                </a:lnTo>
                <a:lnTo>
                  <a:pt x="2522764" y="971550"/>
                </a:lnTo>
                <a:lnTo>
                  <a:pt x="2816679" y="1077685"/>
                </a:lnTo>
                <a:lnTo>
                  <a:pt x="3069771" y="881742"/>
                </a:lnTo>
                <a:lnTo>
                  <a:pt x="3363686" y="1183821"/>
                </a:lnTo>
                <a:lnTo>
                  <a:pt x="3706586" y="1257300"/>
                </a:lnTo>
                <a:lnTo>
                  <a:pt x="3943350" y="710292"/>
                </a:lnTo>
                <a:lnTo>
                  <a:pt x="4669971" y="677635"/>
                </a:lnTo>
                <a:lnTo>
                  <a:pt x="4653643" y="489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094A8-9BF0-3D59-AA2E-621B3656327D}"/>
              </a:ext>
            </a:extLst>
          </p:cNvPr>
          <p:cNvSpPr txBox="1"/>
          <p:nvPr/>
        </p:nvSpPr>
        <p:spPr>
          <a:xfrm>
            <a:off x="6164036" y="2292771"/>
            <a:ext cx="46046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8EEFF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Units that didn’t get built.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F6C2C2-541E-18B6-28BA-5420D37EDD7D}"/>
              </a:ext>
            </a:extLst>
          </p:cNvPr>
          <p:cNvGrpSpPr/>
          <p:nvPr/>
        </p:nvGrpSpPr>
        <p:grpSpPr>
          <a:xfrm>
            <a:off x="781881" y="327451"/>
            <a:ext cx="10628237" cy="6203098"/>
            <a:chOff x="609411" y="327451"/>
            <a:chExt cx="10628237" cy="62030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8CAA2A-F257-2F2E-4C26-B709D1D07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11" y="327451"/>
              <a:ext cx="10628237" cy="6203098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3A21F2B-456B-5A89-8C4E-13E913296176}"/>
                </a:ext>
              </a:extLst>
            </p:cNvPr>
            <p:cNvSpPr/>
            <p:nvPr/>
          </p:nvSpPr>
          <p:spPr>
            <a:xfrm>
              <a:off x="6124280" y="2833007"/>
              <a:ext cx="4604657" cy="1853293"/>
            </a:xfrm>
            <a:custGeom>
              <a:avLst/>
              <a:gdLst>
                <a:gd name="connsiteX0" fmla="*/ 0 w 4669971"/>
                <a:gd name="connsiteY0" fmla="*/ 0 h 1812471"/>
                <a:gd name="connsiteX1" fmla="*/ 24493 w 4669971"/>
                <a:gd name="connsiteY1" fmla="*/ 1436914 h 1812471"/>
                <a:gd name="connsiteX2" fmla="*/ 473529 w 4669971"/>
                <a:gd name="connsiteY2" fmla="*/ 1812471 h 1812471"/>
                <a:gd name="connsiteX3" fmla="*/ 726621 w 4669971"/>
                <a:gd name="connsiteY3" fmla="*/ 1755321 h 1812471"/>
                <a:gd name="connsiteX4" fmla="*/ 1053193 w 4669971"/>
                <a:gd name="connsiteY4" fmla="*/ 1763485 h 1812471"/>
                <a:gd name="connsiteX5" fmla="*/ 1322614 w 4669971"/>
                <a:gd name="connsiteY5" fmla="*/ 1469571 h 1812471"/>
                <a:gd name="connsiteX6" fmla="*/ 1632857 w 4669971"/>
                <a:gd name="connsiteY6" fmla="*/ 1600200 h 1812471"/>
                <a:gd name="connsiteX7" fmla="*/ 1885950 w 4669971"/>
                <a:gd name="connsiteY7" fmla="*/ 1494064 h 1812471"/>
                <a:gd name="connsiteX8" fmla="*/ 2188029 w 4669971"/>
                <a:gd name="connsiteY8" fmla="*/ 1355271 h 1812471"/>
                <a:gd name="connsiteX9" fmla="*/ 2522764 w 4669971"/>
                <a:gd name="connsiteY9" fmla="*/ 971550 h 1812471"/>
                <a:gd name="connsiteX10" fmla="*/ 2816679 w 4669971"/>
                <a:gd name="connsiteY10" fmla="*/ 1077685 h 1812471"/>
                <a:gd name="connsiteX11" fmla="*/ 3069771 w 4669971"/>
                <a:gd name="connsiteY11" fmla="*/ 881742 h 1812471"/>
                <a:gd name="connsiteX12" fmla="*/ 3363686 w 4669971"/>
                <a:gd name="connsiteY12" fmla="*/ 1183821 h 1812471"/>
                <a:gd name="connsiteX13" fmla="*/ 3706586 w 4669971"/>
                <a:gd name="connsiteY13" fmla="*/ 1257300 h 1812471"/>
                <a:gd name="connsiteX14" fmla="*/ 3943350 w 4669971"/>
                <a:gd name="connsiteY14" fmla="*/ 710292 h 1812471"/>
                <a:gd name="connsiteX15" fmla="*/ 4669971 w 4669971"/>
                <a:gd name="connsiteY15" fmla="*/ 677635 h 1812471"/>
                <a:gd name="connsiteX16" fmla="*/ 4653643 w 4669971"/>
                <a:gd name="connsiteY16" fmla="*/ 48985 h 1812471"/>
                <a:gd name="connsiteX17" fmla="*/ 0 w 4669971"/>
                <a:gd name="connsiteY17" fmla="*/ 0 h 181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9971" h="1812471">
                  <a:moveTo>
                    <a:pt x="0" y="0"/>
                  </a:moveTo>
                  <a:lnTo>
                    <a:pt x="24493" y="1436914"/>
                  </a:lnTo>
                  <a:lnTo>
                    <a:pt x="473529" y="1812471"/>
                  </a:lnTo>
                  <a:lnTo>
                    <a:pt x="726621" y="1755321"/>
                  </a:lnTo>
                  <a:lnTo>
                    <a:pt x="1053193" y="1763485"/>
                  </a:lnTo>
                  <a:lnTo>
                    <a:pt x="1322614" y="1469571"/>
                  </a:lnTo>
                  <a:lnTo>
                    <a:pt x="1632857" y="1600200"/>
                  </a:lnTo>
                  <a:lnTo>
                    <a:pt x="1885950" y="1494064"/>
                  </a:lnTo>
                  <a:lnTo>
                    <a:pt x="2188029" y="1355271"/>
                  </a:lnTo>
                  <a:lnTo>
                    <a:pt x="2522764" y="971550"/>
                  </a:lnTo>
                  <a:lnTo>
                    <a:pt x="2816679" y="1077685"/>
                  </a:lnTo>
                  <a:lnTo>
                    <a:pt x="3069771" y="881742"/>
                  </a:lnTo>
                  <a:lnTo>
                    <a:pt x="3363686" y="1183821"/>
                  </a:lnTo>
                  <a:lnTo>
                    <a:pt x="3706586" y="1257300"/>
                  </a:lnTo>
                  <a:lnTo>
                    <a:pt x="3943350" y="710292"/>
                  </a:lnTo>
                  <a:lnTo>
                    <a:pt x="4669971" y="677635"/>
                  </a:lnTo>
                  <a:lnTo>
                    <a:pt x="4653643" y="4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1F30D6-1DBE-A6FC-23EC-7F40B36C0700}"/>
                </a:ext>
              </a:extLst>
            </p:cNvPr>
            <p:cNvSpPr txBox="1"/>
            <p:nvPr/>
          </p:nvSpPr>
          <p:spPr>
            <a:xfrm>
              <a:off x="6124280" y="2292771"/>
              <a:ext cx="4604657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8EEFF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Units that didn’t get built.</a:t>
              </a: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C694A9E9-3693-6844-1EF8-188B54C0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25308"/>
          <a:stretch/>
        </p:blipFill>
        <p:spPr bwMode="auto">
          <a:xfrm>
            <a:off x="219075" y="5464964"/>
            <a:ext cx="1676400" cy="129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032918"/>
            <a:ext cx="5452533" cy="479216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b="1" dirty="0">
                <a:solidFill>
                  <a:srgbClr val="0070C0"/>
                </a:solidFill>
                <a:latin typeface="+mj-lt"/>
                <a:cs typeface="+mj-cs"/>
              </a:rPr>
              <a:t>B. Housing Market Dynamics</a:t>
            </a:r>
            <a:br>
              <a:rPr lang="en-US" sz="6600" b="1" dirty="0">
                <a:solidFill>
                  <a:srgbClr val="FEFEFE"/>
                </a:solidFill>
                <a:latin typeface="+mj-lt"/>
                <a:cs typeface="+mj-cs"/>
              </a:rPr>
            </a:br>
            <a:endParaRPr lang="en-US" sz="66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12</a:t>
            </a:fld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AA441-0CD8-2737-63EB-4EA09818DD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19" t="13124" r="13035" b="70281"/>
          <a:stretch/>
        </p:blipFill>
        <p:spPr>
          <a:xfrm>
            <a:off x="643468" y="2685435"/>
            <a:ext cx="3839175" cy="124949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322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6F8A98-7191-BD46-648D-4E8F113B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43013"/>
            <a:ext cx="10571998" cy="970450"/>
          </a:xfrm>
        </p:spPr>
        <p:txBody>
          <a:bodyPr/>
          <a:lstStyle/>
          <a:p>
            <a:r>
              <a:rPr lang="en-US" dirty="0"/>
              <a:t>Housing Market Dynamics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F7235-518C-477D-DE34-6B2F3E3A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7" y="1284288"/>
            <a:ext cx="10554574" cy="5288886"/>
          </a:xfrm>
        </p:spPr>
        <p:txBody>
          <a:bodyPr>
            <a:normAutofit lnSpcReduction="10000"/>
          </a:bodyPr>
          <a:lstStyle/>
          <a:p>
            <a:pPr marL="74295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3400" dirty="0"/>
              <a:t>U.S. supply gap estimated from 1.5M to 3.7M units</a:t>
            </a:r>
          </a:p>
          <a:p>
            <a:pPr marL="74295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3400" dirty="0"/>
              <a:t>Destruction of units due to natural disasters</a:t>
            </a:r>
          </a:p>
          <a:p>
            <a:pPr marL="74295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3400" dirty="0"/>
              <a:t>Heightened financial stress on homeowners and landlords</a:t>
            </a:r>
          </a:p>
          <a:p>
            <a:pPr marL="74295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3400" dirty="0"/>
              <a:t>Pressure on construction costs due to tariffs and workforce shortages</a:t>
            </a:r>
          </a:p>
          <a:p>
            <a:pPr marL="74295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3400" dirty="0"/>
              <a:t>Pressure on construction costs due to tariffs and workforce shortages</a:t>
            </a:r>
          </a:p>
          <a:p>
            <a:pPr marL="74295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3400" dirty="0"/>
              <a:t>Home prices and rent increases far outpace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89D1F-42D8-A341-E376-9F953375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6F8A98-7191-BD46-648D-4E8F113B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Market Dynamics </a:t>
            </a:r>
            <a:r>
              <a:rPr lang="en-US" sz="2800" b="0" i="1" dirty="0"/>
              <a:t>continued</a:t>
            </a:r>
            <a:endParaRPr lang="en-US" b="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F7235-518C-477D-DE34-6B2F3E3A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87" y="1417638"/>
            <a:ext cx="10554574" cy="5288886"/>
          </a:xfrm>
        </p:spPr>
        <p:txBody>
          <a:bodyPr>
            <a:normAutofit/>
          </a:bodyPr>
          <a:lstStyle/>
          <a:p>
            <a:pPr marL="800100" indent="-628650">
              <a:spcBef>
                <a:spcPts val="600"/>
              </a:spcBef>
              <a:buFont typeface="+mj-lt"/>
              <a:buAutoNum type="arabicPeriod" startAt="7"/>
            </a:pPr>
            <a:r>
              <a:rPr lang="en-US" sz="3400" dirty="0"/>
              <a:t>Higher interest rates</a:t>
            </a:r>
          </a:p>
          <a:p>
            <a:pPr marL="800100" indent="-628650">
              <a:spcBef>
                <a:spcPts val="600"/>
              </a:spcBef>
              <a:buFont typeface="+mj-lt"/>
              <a:buAutoNum type="arabicPeriod" startAt="7"/>
            </a:pPr>
            <a:r>
              <a:rPr lang="en-US" sz="3400" dirty="0"/>
              <a:t>Increasing property taxes</a:t>
            </a:r>
          </a:p>
          <a:p>
            <a:pPr marL="800100" indent="-628650">
              <a:spcBef>
                <a:spcPts val="600"/>
              </a:spcBef>
              <a:buFont typeface="+mj-lt"/>
              <a:buAutoNum type="arabicPeriod" startAt="7"/>
            </a:pPr>
            <a:r>
              <a:rPr lang="en-US" sz="3400" dirty="0"/>
              <a:t>Escalating insurance costs</a:t>
            </a:r>
          </a:p>
          <a:p>
            <a:pPr marL="800100" indent="-628650">
              <a:spcBef>
                <a:spcPts val="600"/>
              </a:spcBef>
              <a:buFont typeface="+mj-lt"/>
              <a:buAutoNum type="arabicPeriod" startAt="7"/>
            </a:pPr>
            <a:r>
              <a:rPr lang="en-US" sz="3400" dirty="0"/>
              <a:t>Increasing housing cost burdens</a:t>
            </a:r>
          </a:p>
          <a:p>
            <a:pPr marL="800100" indent="-628650">
              <a:spcBef>
                <a:spcPts val="600"/>
              </a:spcBef>
              <a:buFont typeface="+mj-lt"/>
              <a:buAutoNum type="arabicPeriod" startAt="7"/>
            </a:pPr>
            <a:r>
              <a:rPr lang="en-US" sz="3400" dirty="0"/>
              <a:t>Homelessness is increasing across the nation </a:t>
            </a:r>
          </a:p>
          <a:p>
            <a:pPr marL="800100" indent="-628650">
              <a:spcBef>
                <a:spcPts val="600"/>
              </a:spcBef>
              <a:buFont typeface="+mj-lt"/>
              <a:buAutoNum type="arabicPeriod" startAt="7"/>
            </a:pPr>
            <a:r>
              <a:rPr lang="en-US" sz="3400" dirty="0"/>
              <a:t>Diminishing federal support + possibility of drastic federal cuts</a:t>
            </a:r>
          </a:p>
          <a:p>
            <a:pPr marL="800100" indent="-628650">
              <a:spcBef>
                <a:spcPts val="600"/>
              </a:spcBef>
              <a:buFont typeface="+mj-lt"/>
              <a:buAutoNum type="arabicPeriod" startAt="7"/>
            </a:pPr>
            <a:r>
              <a:rPr lang="en-US" sz="3400" dirty="0"/>
              <a:t>Looming possibility of economic downturn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89D1F-42D8-A341-E376-9F953375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A113-B1BF-6978-AE68-3B8FF066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04" y="303023"/>
            <a:ext cx="10571998" cy="868552"/>
          </a:xfrm>
        </p:spPr>
        <p:txBody>
          <a:bodyPr/>
          <a:lstStyle/>
          <a:p>
            <a:r>
              <a:rPr lang="en-US" dirty="0"/>
              <a:t>House Price Index for Kentucky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91551-71CF-C0BD-63D0-00FE532A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653D5-9135-9B98-5BF4-7E80BA600382}"/>
              </a:ext>
            </a:extLst>
          </p:cNvPr>
          <p:cNvSpPr txBox="1"/>
          <p:nvPr/>
        </p:nvSpPr>
        <p:spPr>
          <a:xfrm>
            <a:off x="1548523" y="6041362"/>
            <a:ext cx="9129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U.S. Federal Housing Finance Agency, All-Transactions House Price Index for Kentucky retrieved Federal Reserve Bank of St. Louis;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3"/>
              </a:rPr>
              <a:t>https://fred.stlouisfed.org/series/KYSTHPI</a:t>
            </a:r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  <a:endParaRPr lang="en-US" sz="16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6D79CA-623F-83A0-6353-DA14AFB2E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96" y="1171575"/>
            <a:ext cx="11601007" cy="47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B887-1696-3DE0-D33F-4BA0DAFE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 homeownership rates have declined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6C1D6-5E1A-5259-FF25-0F1142B5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8" y="1664221"/>
            <a:ext cx="11775922" cy="4377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1F371-D0B0-9EA0-93C3-547AA7870FEF}"/>
              </a:ext>
            </a:extLst>
          </p:cNvPr>
          <p:cNvSpPr txBox="1"/>
          <p:nvPr/>
        </p:nvSpPr>
        <p:spPr>
          <a:xfrm>
            <a:off x="2679386" y="6331396"/>
            <a:ext cx="6094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https://fred.stlouisfed.org/series/KYHOWN</a:t>
            </a:r>
          </a:p>
        </p:txBody>
      </p:sp>
    </p:spTree>
    <p:extLst>
      <p:ext uri="{BB962C8B-B14F-4D97-AF65-F5344CB8AC3E}">
        <p14:creationId xmlns:p14="http://schemas.microsoft.com/office/powerpoint/2010/main" val="25705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294A86-4F2A-C0CD-0684-F5D697AC0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857936"/>
            <a:ext cx="10000875" cy="297105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U.S. </a:t>
            </a:r>
            <a:r>
              <a:rPr lang="en-US" dirty="0"/>
              <a:t>Housing starts are NOT projected to accelerate in the next few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A42E-F376-1C90-0DC2-F18237F9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F2D12-F95E-1BEE-0730-BA15714D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3D69D6-A813-FC9C-0BE4-AAC9616FAA62}"/>
              </a:ext>
            </a:extLst>
          </p:cNvPr>
          <p:cNvGrpSpPr/>
          <p:nvPr/>
        </p:nvGrpSpPr>
        <p:grpSpPr>
          <a:xfrm>
            <a:off x="297194" y="196480"/>
            <a:ext cx="11597611" cy="6661520"/>
            <a:chOff x="231614" y="-392139"/>
            <a:chExt cx="11597611" cy="666152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B6857339-6555-EF88-25CC-1B2A899E27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164480"/>
                </p:ext>
              </p:extLst>
            </p:nvPr>
          </p:nvGraphicFramePr>
          <p:xfrm>
            <a:off x="231614" y="-392139"/>
            <a:ext cx="11597611" cy="6661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34F717-312C-340D-AC2C-D99E4D90016B}"/>
                    </a:ext>
                  </a:extLst>
                </p14:cNvPr>
                <p14:cNvContentPartPr/>
                <p14:nvPr/>
              </p14:nvContentPartPr>
              <p14:xfrm>
                <a:off x="1880308" y="2359930"/>
                <a:ext cx="9263520" cy="505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34F717-312C-340D-AC2C-D99E4D9001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1308" y="2350930"/>
                  <a:ext cx="9281161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7933CB-C5C7-893D-E6F0-D8B86CE5C4C9}"/>
                    </a:ext>
                  </a:extLst>
                </p14:cNvPr>
                <p14:cNvContentPartPr/>
                <p14:nvPr/>
              </p14:nvContentPartPr>
              <p14:xfrm>
                <a:off x="2203641" y="3994157"/>
                <a:ext cx="9239760" cy="515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7933CB-C5C7-893D-E6F0-D8B86CE5C4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4641" y="3985157"/>
                  <a:ext cx="9257400" cy="533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9F58372-BED1-E4DD-01A9-5BC9B6E8BD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9782" y="2948549"/>
            <a:ext cx="1285008" cy="316969"/>
          </a:xfrm>
          <a:prstGeom prst="rect">
            <a:avLst/>
          </a:prstGeom>
          <a:ln>
            <a:solidFill>
              <a:srgbClr val="FF9933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6AD5596-1EA7-4725-FFE7-81AB06047F24}"/>
              </a:ext>
            </a:extLst>
          </p:cNvPr>
          <p:cNvSpPr txBox="1"/>
          <p:nvPr/>
        </p:nvSpPr>
        <p:spPr>
          <a:xfrm rot="16200000">
            <a:off x="-877267" y="3275112"/>
            <a:ext cx="2525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Housing Starts (000)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08C22-000A-0E7B-6C00-DF8A76452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4342" y="270413"/>
            <a:ext cx="1123989" cy="1033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86072-D626-BF37-DDCB-26B8D02935F4}"/>
              </a:ext>
            </a:extLst>
          </p:cNvPr>
          <p:cNvSpPr txBox="1"/>
          <p:nvPr/>
        </p:nvSpPr>
        <p:spPr>
          <a:xfrm>
            <a:off x="97093" y="6459799"/>
            <a:ext cx="34071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  <a:hlinkClick r:id="rId11"/>
              </a:rPr>
              <a:t>Housing Economics PLUS | NAHB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6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E02534-DB27-9C3D-BC6E-9FDB47318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7" y="327451"/>
            <a:ext cx="10628237" cy="620309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62B96F5-F47C-F406-F85E-CDE6B832CE56}"/>
              </a:ext>
            </a:extLst>
          </p:cNvPr>
          <p:cNvSpPr/>
          <p:nvPr/>
        </p:nvSpPr>
        <p:spPr>
          <a:xfrm>
            <a:off x="6164036" y="2833007"/>
            <a:ext cx="4604657" cy="1853293"/>
          </a:xfrm>
          <a:custGeom>
            <a:avLst/>
            <a:gdLst>
              <a:gd name="connsiteX0" fmla="*/ 0 w 4669971"/>
              <a:gd name="connsiteY0" fmla="*/ 0 h 1812471"/>
              <a:gd name="connsiteX1" fmla="*/ 24493 w 4669971"/>
              <a:gd name="connsiteY1" fmla="*/ 1436914 h 1812471"/>
              <a:gd name="connsiteX2" fmla="*/ 473529 w 4669971"/>
              <a:gd name="connsiteY2" fmla="*/ 1812471 h 1812471"/>
              <a:gd name="connsiteX3" fmla="*/ 726621 w 4669971"/>
              <a:gd name="connsiteY3" fmla="*/ 1755321 h 1812471"/>
              <a:gd name="connsiteX4" fmla="*/ 1053193 w 4669971"/>
              <a:gd name="connsiteY4" fmla="*/ 1763485 h 1812471"/>
              <a:gd name="connsiteX5" fmla="*/ 1322614 w 4669971"/>
              <a:gd name="connsiteY5" fmla="*/ 1469571 h 1812471"/>
              <a:gd name="connsiteX6" fmla="*/ 1632857 w 4669971"/>
              <a:gd name="connsiteY6" fmla="*/ 1600200 h 1812471"/>
              <a:gd name="connsiteX7" fmla="*/ 1885950 w 4669971"/>
              <a:gd name="connsiteY7" fmla="*/ 1494064 h 1812471"/>
              <a:gd name="connsiteX8" fmla="*/ 2188029 w 4669971"/>
              <a:gd name="connsiteY8" fmla="*/ 1355271 h 1812471"/>
              <a:gd name="connsiteX9" fmla="*/ 2522764 w 4669971"/>
              <a:gd name="connsiteY9" fmla="*/ 971550 h 1812471"/>
              <a:gd name="connsiteX10" fmla="*/ 2816679 w 4669971"/>
              <a:gd name="connsiteY10" fmla="*/ 1077685 h 1812471"/>
              <a:gd name="connsiteX11" fmla="*/ 3069771 w 4669971"/>
              <a:gd name="connsiteY11" fmla="*/ 881742 h 1812471"/>
              <a:gd name="connsiteX12" fmla="*/ 3363686 w 4669971"/>
              <a:gd name="connsiteY12" fmla="*/ 1183821 h 1812471"/>
              <a:gd name="connsiteX13" fmla="*/ 3706586 w 4669971"/>
              <a:gd name="connsiteY13" fmla="*/ 1257300 h 1812471"/>
              <a:gd name="connsiteX14" fmla="*/ 3943350 w 4669971"/>
              <a:gd name="connsiteY14" fmla="*/ 710292 h 1812471"/>
              <a:gd name="connsiteX15" fmla="*/ 4669971 w 4669971"/>
              <a:gd name="connsiteY15" fmla="*/ 677635 h 1812471"/>
              <a:gd name="connsiteX16" fmla="*/ 4653643 w 4669971"/>
              <a:gd name="connsiteY16" fmla="*/ 48985 h 1812471"/>
              <a:gd name="connsiteX17" fmla="*/ 0 w 4669971"/>
              <a:gd name="connsiteY17" fmla="*/ 0 h 181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69971" h="1812471">
                <a:moveTo>
                  <a:pt x="0" y="0"/>
                </a:moveTo>
                <a:lnTo>
                  <a:pt x="24493" y="1436914"/>
                </a:lnTo>
                <a:lnTo>
                  <a:pt x="473529" y="1812471"/>
                </a:lnTo>
                <a:lnTo>
                  <a:pt x="726621" y="1755321"/>
                </a:lnTo>
                <a:lnTo>
                  <a:pt x="1053193" y="1763485"/>
                </a:lnTo>
                <a:lnTo>
                  <a:pt x="1322614" y="1469571"/>
                </a:lnTo>
                <a:lnTo>
                  <a:pt x="1632857" y="1600200"/>
                </a:lnTo>
                <a:lnTo>
                  <a:pt x="1885950" y="1494064"/>
                </a:lnTo>
                <a:lnTo>
                  <a:pt x="2188029" y="1355271"/>
                </a:lnTo>
                <a:lnTo>
                  <a:pt x="2522764" y="971550"/>
                </a:lnTo>
                <a:lnTo>
                  <a:pt x="2816679" y="1077685"/>
                </a:lnTo>
                <a:lnTo>
                  <a:pt x="3069771" y="881742"/>
                </a:lnTo>
                <a:lnTo>
                  <a:pt x="3363686" y="1183821"/>
                </a:lnTo>
                <a:lnTo>
                  <a:pt x="3706586" y="1257300"/>
                </a:lnTo>
                <a:lnTo>
                  <a:pt x="3943350" y="710292"/>
                </a:lnTo>
                <a:lnTo>
                  <a:pt x="4669971" y="677635"/>
                </a:lnTo>
                <a:lnTo>
                  <a:pt x="4653643" y="489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094A8-9BF0-3D59-AA2E-621B3656327D}"/>
              </a:ext>
            </a:extLst>
          </p:cNvPr>
          <p:cNvSpPr txBox="1"/>
          <p:nvPr/>
        </p:nvSpPr>
        <p:spPr>
          <a:xfrm>
            <a:off x="6164036" y="2292771"/>
            <a:ext cx="46046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8EEFF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Units that didn’t get built.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F6C2C2-541E-18B6-28BA-5420D37EDD7D}"/>
              </a:ext>
            </a:extLst>
          </p:cNvPr>
          <p:cNvGrpSpPr/>
          <p:nvPr/>
        </p:nvGrpSpPr>
        <p:grpSpPr>
          <a:xfrm>
            <a:off x="781881" y="327451"/>
            <a:ext cx="10628237" cy="6203098"/>
            <a:chOff x="609411" y="327451"/>
            <a:chExt cx="10628237" cy="62030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8CAA2A-F257-2F2E-4C26-B709D1D07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11" y="327451"/>
              <a:ext cx="10628237" cy="6203098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3A21F2B-456B-5A89-8C4E-13E913296176}"/>
                </a:ext>
              </a:extLst>
            </p:cNvPr>
            <p:cNvSpPr/>
            <p:nvPr/>
          </p:nvSpPr>
          <p:spPr>
            <a:xfrm>
              <a:off x="6124280" y="2833007"/>
              <a:ext cx="4604657" cy="1853293"/>
            </a:xfrm>
            <a:custGeom>
              <a:avLst/>
              <a:gdLst>
                <a:gd name="connsiteX0" fmla="*/ 0 w 4669971"/>
                <a:gd name="connsiteY0" fmla="*/ 0 h 1812471"/>
                <a:gd name="connsiteX1" fmla="*/ 24493 w 4669971"/>
                <a:gd name="connsiteY1" fmla="*/ 1436914 h 1812471"/>
                <a:gd name="connsiteX2" fmla="*/ 473529 w 4669971"/>
                <a:gd name="connsiteY2" fmla="*/ 1812471 h 1812471"/>
                <a:gd name="connsiteX3" fmla="*/ 726621 w 4669971"/>
                <a:gd name="connsiteY3" fmla="*/ 1755321 h 1812471"/>
                <a:gd name="connsiteX4" fmla="*/ 1053193 w 4669971"/>
                <a:gd name="connsiteY4" fmla="*/ 1763485 h 1812471"/>
                <a:gd name="connsiteX5" fmla="*/ 1322614 w 4669971"/>
                <a:gd name="connsiteY5" fmla="*/ 1469571 h 1812471"/>
                <a:gd name="connsiteX6" fmla="*/ 1632857 w 4669971"/>
                <a:gd name="connsiteY6" fmla="*/ 1600200 h 1812471"/>
                <a:gd name="connsiteX7" fmla="*/ 1885950 w 4669971"/>
                <a:gd name="connsiteY7" fmla="*/ 1494064 h 1812471"/>
                <a:gd name="connsiteX8" fmla="*/ 2188029 w 4669971"/>
                <a:gd name="connsiteY8" fmla="*/ 1355271 h 1812471"/>
                <a:gd name="connsiteX9" fmla="*/ 2522764 w 4669971"/>
                <a:gd name="connsiteY9" fmla="*/ 971550 h 1812471"/>
                <a:gd name="connsiteX10" fmla="*/ 2816679 w 4669971"/>
                <a:gd name="connsiteY10" fmla="*/ 1077685 h 1812471"/>
                <a:gd name="connsiteX11" fmla="*/ 3069771 w 4669971"/>
                <a:gd name="connsiteY11" fmla="*/ 881742 h 1812471"/>
                <a:gd name="connsiteX12" fmla="*/ 3363686 w 4669971"/>
                <a:gd name="connsiteY12" fmla="*/ 1183821 h 1812471"/>
                <a:gd name="connsiteX13" fmla="*/ 3706586 w 4669971"/>
                <a:gd name="connsiteY13" fmla="*/ 1257300 h 1812471"/>
                <a:gd name="connsiteX14" fmla="*/ 3943350 w 4669971"/>
                <a:gd name="connsiteY14" fmla="*/ 710292 h 1812471"/>
                <a:gd name="connsiteX15" fmla="*/ 4669971 w 4669971"/>
                <a:gd name="connsiteY15" fmla="*/ 677635 h 1812471"/>
                <a:gd name="connsiteX16" fmla="*/ 4653643 w 4669971"/>
                <a:gd name="connsiteY16" fmla="*/ 48985 h 1812471"/>
                <a:gd name="connsiteX17" fmla="*/ 0 w 4669971"/>
                <a:gd name="connsiteY17" fmla="*/ 0 h 181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9971" h="1812471">
                  <a:moveTo>
                    <a:pt x="0" y="0"/>
                  </a:moveTo>
                  <a:lnTo>
                    <a:pt x="24493" y="1436914"/>
                  </a:lnTo>
                  <a:lnTo>
                    <a:pt x="473529" y="1812471"/>
                  </a:lnTo>
                  <a:lnTo>
                    <a:pt x="726621" y="1755321"/>
                  </a:lnTo>
                  <a:lnTo>
                    <a:pt x="1053193" y="1763485"/>
                  </a:lnTo>
                  <a:lnTo>
                    <a:pt x="1322614" y="1469571"/>
                  </a:lnTo>
                  <a:lnTo>
                    <a:pt x="1632857" y="1600200"/>
                  </a:lnTo>
                  <a:lnTo>
                    <a:pt x="1885950" y="1494064"/>
                  </a:lnTo>
                  <a:lnTo>
                    <a:pt x="2188029" y="1355271"/>
                  </a:lnTo>
                  <a:lnTo>
                    <a:pt x="2522764" y="971550"/>
                  </a:lnTo>
                  <a:lnTo>
                    <a:pt x="2816679" y="1077685"/>
                  </a:lnTo>
                  <a:lnTo>
                    <a:pt x="3069771" y="881742"/>
                  </a:lnTo>
                  <a:lnTo>
                    <a:pt x="3363686" y="1183821"/>
                  </a:lnTo>
                  <a:lnTo>
                    <a:pt x="3706586" y="1257300"/>
                  </a:lnTo>
                  <a:lnTo>
                    <a:pt x="3943350" y="710292"/>
                  </a:lnTo>
                  <a:lnTo>
                    <a:pt x="4669971" y="677635"/>
                  </a:lnTo>
                  <a:lnTo>
                    <a:pt x="4653643" y="4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1F30D6-1DBE-A6FC-23EC-7F40B36C0700}"/>
                </a:ext>
              </a:extLst>
            </p:cNvPr>
            <p:cNvSpPr txBox="1"/>
            <p:nvPr/>
          </p:nvSpPr>
          <p:spPr>
            <a:xfrm>
              <a:off x="6124280" y="2292771"/>
              <a:ext cx="4604657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8EEFF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Units that didn’t get built.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5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3B4DC4-0D70-19A8-4BDE-5D588EC8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91" y="827543"/>
            <a:ext cx="10561418" cy="1468800"/>
          </a:xfrm>
        </p:spPr>
        <p:txBody>
          <a:bodyPr/>
          <a:lstStyle/>
          <a:p>
            <a:pPr algn="l"/>
            <a:r>
              <a:rPr lang="en-US" sz="4200" b="1" dirty="0"/>
              <a:t>KHC Aims to be an ongoing resource </a:t>
            </a:r>
            <a:br>
              <a:rPr lang="en-US" sz="4200" b="1" dirty="0"/>
            </a:br>
            <a:r>
              <a:rPr lang="en-US" sz="4200" b="1" dirty="0"/>
              <a:t>for the Housing Task Force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3076B-8ACD-FE98-418B-0F5189F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91" y="2505075"/>
            <a:ext cx="10561418" cy="2571907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Focus of today’s presentation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1143000" indent="-571500" algn="l">
              <a:buFont typeface="+mj-lt"/>
              <a:buAutoNum type="romanUcPeriod"/>
            </a:pPr>
            <a:r>
              <a:rPr lang="en-US" sz="3200" b="0" dirty="0">
                <a:solidFill>
                  <a:schemeClr val="bg2">
                    <a:lumMod val="75000"/>
                  </a:schemeClr>
                </a:solidFill>
              </a:rPr>
              <a:t>Updates on the Housing Landscape</a:t>
            </a:r>
          </a:p>
          <a:p>
            <a:pPr marL="1143000" indent="-571500" algn="l">
              <a:buFont typeface="+mj-lt"/>
              <a:buAutoNum type="romanUcPeriod"/>
            </a:pPr>
            <a:r>
              <a:rPr lang="en-US" sz="3200" b="0" dirty="0">
                <a:solidFill>
                  <a:schemeClr val="bg2">
                    <a:lumMod val="75000"/>
                  </a:schemeClr>
                </a:solidFill>
              </a:rPr>
              <a:t>Current Resources that Support Housing Development in Kentucky</a:t>
            </a:r>
          </a:p>
          <a:p>
            <a:pPr marL="1143000" indent="-571500" algn="l">
              <a:buFont typeface="+mj-lt"/>
              <a:buAutoNum type="romanUcPeriod"/>
            </a:pPr>
            <a:r>
              <a:rPr lang="en-US" sz="3200" b="0" dirty="0">
                <a:solidFill>
                  <a:schemeClr val="bg2">
                    <a:lumMod val="75000"/>
                  </a:schemeClr>
                </a:solidFill>
              </a:rPr>
              <a:t>What KHC recommends the Task Force Focuses on</a:t>
            </a:r>
          </a:p>
          <a:p>
            <a:endParaRPr lang="en-US" sz="3600" b="1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sz="3600" b="1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AB18-C0CF-BECC-C4B2-09B14C05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294A86-4F2A-C0CD-0684-F5D697AC0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825" y="2705661"/>
            <a:ext cx="10572000" cy="2971051"/>
          </a:xfrm>
        </p:spPr>
        <p:txBody>
          <a:bodyPr/>
          <a:lstStyle/>
          <a:p>
            <a:r>
              <a:rPr lang="en-US" sz="5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5000" dirty="0">
                <a:sym typeface="Wingdings" panose="05000000000000000000" pitchFamily="2" charset="2"/>
              </a:rPr>
              <a:t> </a:t>
            </a:r>
            <a:r>
              <a:rPr lang="en-US" sz="5000" dirty="0"/>
              <a:t>Housing market dynamics are resulting in increased homelessness in Kentucky</a:t>
            </a:r>
            <a:br>
              <a:rPr lang="en-US" sz="1600" dirty="0"/>
            </a:br>
            <a:br>
              <a:rPr lang="en-US" sz="1600" dirty="0"/>
            </a:br>
            <a:r>
              <a:rPr lang="en-US" sz="4000" b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4000" b="0" dirty="0">
                <a:sym typeface="Wingdings" panose="05000000000000000000" pitchFamily="2" charset="2"/>
              </a:rPr>
              <a:t> </a:t>
            </a:r>
            <a:r>
              <a:rPr lang="en-US" sz="4000" b="0" dirty="0"/>
              <a:t>2023-2024: 10% Increase</a:t>
            </a:r>
            <a:br>
              <a:rPr lang="en-US" sz="1050" b="0" dirty="0"/>
            </a:br>
            <a:br>
              <a:rPr lang="en-US" sz="1050" b="0" dirty="0"/>
            </a:br>
            <a:r>
              <a:rPr lang="en-US" sz="4000" b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4000" b="0" dirty="0">
                <a:sym typeface="Wingdings" panose="05000000000000000000" pitchFamily="2" charset="2"/>
              </a:rPr>
              <a:t> </a:t>
            </a:r>
            <a:r>
              <a:rPr lang="en-US" sz="4000" b="0" dirty="0"/>
              <a:t>2024-2025: 11% Increase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A42E-F376-1C90-0DC2-F18237F9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DD66FE-88FF-5F3B-7C0F-4FB1C567CD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7006" y="187568"/>
            <a:ext cx="6332142" cy="593700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923925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33463" lvl="2" indent="-457200">
              <a:spcBef>
                <a:spcPts val="90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Higher average housing costs.</a:t>
            </a:r>
          </a:p>
          <a:p>
            <a:pPr marL="1033463" lvl="2" indent="-457200">
              <a:spcBef>
                <a:spcPts val="90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Kentuckians spending too much on monthly housing costs.</a:t>
            </a:r>
          </a:p>
          <a:p>
            <a:pPr marL="1033463" lvl="2" indent="-457200">
              <a:spcBef>
                <a:spcPts val="90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Lower homeownership rates.</a:t>
            </a:r>
          </a:p>
          <a:p>
            <a:pPr marL="1033463" lvl="2" indent="-457200">
              <a:spcBef>
                <a:spcPts val="90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Too little workforce housing.</a:t>
            </a:r>
          </a:p>
          <a:p>
            <a:pPr marL="1033463" lvl="2" indent="-457200">
              <a:spcBef>
                <a:spcPts val="90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Increased household instability.</a:t>
            </a:r>
          </a:p>
          <a:p>
            <a:pPr marL="1033463" lvl="2" indent="-457200">
              <a:spcBef>
                <a:spcPts val="90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More homeless Kentuckians.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92EC7-697D-0D41-6ED3-325874294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18" y="1027211"/>
            <a:ext cx="4852988" cy="3785794"/>
          </a:xfrm>
        </p:spPr>
        <p:txBody>
          <a:bodyPr>
            <a:norm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</a:t>
            </a:r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Kentucky’s Housing Supply Shortage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7DEAD-FCB7-731F-E5CC-097C76F0E4A6}"/>
              </a:ext>
            </a:extLst>
          </p:cNvPr>
          <p:cNvSpPr txBox="1"/>
          <p:nvPr/>
        </p:nvSpPr>
        <p:spPr>
          <a:xfrm>
            <a:off x="0" y="5300826"/>
            <a:ext cx="12192000" cy="1369606"/>
          </a:xfrm>
          <a:prstGeom prst="rect">
            <a:avLst/>
          </a:prstGeom>
          <a:solidFill>
            <a:srgbClr val="E1F0FF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D8EEFF">
                  <a:lumMod val="25000"/>
                </a:srgbClr>
              </a:solidFill>
              <a:effectLst/>
              <a:uLnTx/>
              <a:uFillTx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8EEFF">
                    <a:lumMod val="2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 housing supply shortage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8EEFF">
                    <a:lumMod val="2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is Kentucky’s most urgent housing issue.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D8EEFF">
                  <a:lumMod val="2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032918"/>
            <a:ext cx="5452533" cy="479216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b="1" dirty="0">
                <a:solidFill>
                  <a:srgbClr val="0070C0"/>
                </a:solidFill>
                <a:latin typeface="+mj-lt"/>
                <a:cs typeface="+mj-cs"/>
              </a:rPr>
              <a:t>C. Federal Budget Uncertainty</a:t>
            </a:r>
            <a:br>
              <a:rPr lang="en-US" sz="6600" b="1" dirty="0">
                <a:solidFill>
                  <a:srgbClr val="FEFEFE"/>
                </a:solidFill>
                <a:latin typeface="+mj-lt"/>
                <a:cs typeface="+mj-cs"/>
              </a:rPr>
            </a:br>
            <a:endParaRPr lang="en-US" sz="66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22</a:t>
            </a:fld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AA441-0CD8-2737-63EB-4EA09818DD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19" t="13124" r="13035" b="70281"/>
          <a:stretch/>
        </p:blipFill>
        <p:spPr>
          <a:xfrm>
            <a:off x="643468" y="2685435"/>
            <a:ext cx="3839175" cy="124949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148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DE90-90ED-DEE9-2E04-1DFE7C87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95" y="607707"/>
            <a:ext cx="10571998" cy="970450"/>
          </a:xfrm>
        </p:spPr>
        <p:txBody>
          <a:bodyPr/>
          <a:lstStyle/>
          <a:p>
            <a:r>
              <a:rPr lang="en-US" sz="3600" b="1" dirty="0">
                <a:solidFill>
                  <a:srgbClr val="215E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White House FY26 Budget Proposal </a:t>
            </a:r>
            <a:br>
              <a:rPr lang="en-US" sz="3600" b="1" dirty="0">
                <a:solidFill>
                  <a:srgbClr val="215E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sz="3600" b="1" dirty="0">
                <a:solidFill>
                  <a:srgbClr val="215E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Impacts on Housing In Kentucky</a:t>
            </a:r>
            <a:endParaRPr lang="en-US" sz="6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716D-3BD1-DD5C-D06B-483A0B92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08" y="1430101"/>
            <a:ext cx="10554574" cy="236494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kern="100" dirty="0">
                <a:latin typeface="+mj-lt"/>
                <a:cs typeface="Times New Roman" panose="02020603050405020304" pitchFamily="18" charset="0"/>
              </a:rPr>
              <a:t>alls for a 44% cut to housing and homeless programs compared to FY25. </a:t>
            </a:r>
            <a:endParaRPr lang="en-US" sz="1050" kern="100" dirty="0">
              <a:latin typeface="+mj-lt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05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= Estimated </a:t>
            </a:r>
            <a:r>
              <a:rPr lang="en-US" u="sng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$286M</a:t>
            </a:r>
            <a:r>
              <a:rPr lang="en-US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reduction</a:t>
            </a:r>
            <a:r>
              <a:rPr lang="en-US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in HUD funds flowing to KY:</a:t>
            </a:r>
            <a:endParaRPr lang="en-US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EAFA8-8E21-50A3-18E2-DD9DF93D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86ACAB-F61B-BF71-BE25-C36FD6BB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829" y="42454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ABBF8027-2025-5891-BB33-34320DDE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1" y="3571090"/>
            <a:ext cx="11245687" cy="21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F1425B-AEF4-E46E-D581-A92DABC6A918}"/>
              </a:ext>
            </a:extLst>
          </p:cNvPr>
          <p:cNvSpPr txBox="1"/>
          <p:nvPr/>
        </p:nvSpPr>
        <p:spPr>
          <a:xfrm>
            <a:off x="2843763" y="6041362"/>
            <a:ext cx="696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Source: www.urban.org/data-tools/federal-housing-funding-tracker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  <a:t>II. Existing Resources Supporting Housing Supply in Kentucky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6181269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D8EEFF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D8EE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4A875-A2B3-B386-79AC-DFD764880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24367"/>
            <a:ext cx="12191999" cy="1133633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88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385" y="1032916"/>
            <a:ext cx="5753101" cy="4792165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6600" b="1" dirty="0">
                <a:solidFill>
                  <a:srgbClr val="0070C0"/>
                </a:solidFill>
                <a:latin typeface="+mj-lt"/>
                <a:cs typeface="+mj-cs"/>
              </a:rPr>
              <a:t>A. Federal &amp; State Programs Supporting Housing</a:t>
            </a:r>
            <a:endParaRPr lang="en-US" sz="66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25</a:t>
            </a:fld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AA441-0CD8-2737-63EB-4EA09818DD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21" t="-1836" r="39489" b="73212"/>
          <a:stretch/>
        </p:blipFill>
        <p:spPr>
          <a:xfrm>
            <a:off x="885565" y="2094271"/>
            <a:ext cx="3785420" cy="215528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530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0F6369-52B3-B70C-5531-48C252A8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" t="20551" r="1986" b="1390"/>
          <a:stretch/>
        </p:blipFill>
        <p:spPr>
          <a:xfrm>
            <a:off x="392575" y="333654"/>
            <a:ext cx="11190933" cy="58636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116384-EC54-A16A-2524-EC00A7E9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0"/>
            <a:ext cx="10571998" cy="931590"/>
          </a:xfrm>
        </p:spPr>
        <p:txBody>
          <a:bodyPr>
            <a:noAutofit/>
          </a:bodyPr>
          <a:lstStyle/>
          <a:p>
            <a:r>
              <a:rPr lang="en-US" dirty="0"/>
              <a:t>Federal Programs Supporting Housing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06C1B5-E044-5185-62B8-DA7D43E88793}"/>
              </a:ext>
            </a:extLst>
          </p:cNvPr>
          <p:cNvSpPr txBox="1"/>
          <p:nvPr/>
        </p:nvSpPr>
        <p:spPr>
          <a:xfrm>
            <a:off x="476251" y="6043393"/>
            <a:ext cx="85725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Community Development Block Grants can support infrastructure &amp; disaster recovery.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0C346-EBAD-A7AC-4AFC-28D1863A27DD}"/>
              </a:ext>
            </a:extLst>
          </p:cNvPr>
          <p:cNvSpPr txBox="1"/>
          <p:nvPr/>
        </p:nvSpPr>
        <p:spPr>
          <a:xfrm>
            <a:off x="3140357" y="6382119"/>
            <a:ext cx="844315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Private lending/financing plays a role in most project types.</a:t>
            </a:r>
          </a:p>
        </p:txBody>
      </p:sp>
    </p:spTree>
    <p:extLst>
      <p:ext uri="{BB962C8B-B14F-4D97-AF65-F5344CB8AC3E}">
        <p14:creationId xmlns:p14="http://schemas.microsoft.com/office/powerpoint/2010/main" val="6750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0F6369-52B3-B70C-5531-48C252A8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9" t="20672" r="1896" b="49506"/>
          <a:stretch/>
        </p:blipFill>
        <p:spPr>
          <a:xfrm>
            <a:off x="239485" y="1112916"/>
            <a:ext cx="11713029" cy="23446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116384-EC54-A16A-2524-EC00A7E9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21665"/>
            <a:ext cx="10571998" cy="93159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Kentucky Programs Supporting Housing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227BDC-EAD6-EB1F-9114-A006C26E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5125"/>
              </p:ext>
            </p:extLst>
          </p:nvPr>
        </p:nvGraphicFramePr>
        <p:xfrm>
          <a:off x="347662" y="3517236"/>
          <a:ext cx="11496676" cy="2997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412">
                  <a:extLst>
                    <a:ext uri="{9D8B030D-6E8A-4147-A177-3AD203B41FA5}">
                      <a16:colId xmlns:a16="http://schemas.microsoft.com/office/drawing/2014/main" val="1793199388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3163010978"/>
                    </a:ext>
                  </a:extLst>
                </a:gridCol>
                <a:gridCol w="2938464">
                  <a:extLst>
                    <a:ext uri="{9D8B030D-6E8A-4147-A177-3AD203B41FA5}">
                      <a16:colId xmlns:a16="http://schemas.microsoft.com/office/drawing/2014/main" val="4244990542"/>
                    </a:ext>
                  </a:extLst>
                </a:gridCol>
                <a:gridCol w="3224211">
                  <a:extLst>
                    <a:ext uri="{9D8B030D-6E8A-4147-A177-3AD203B41FA5}">
                      <a16:colId xmlns:a16="http://schemas.microsoft.com/office/drawing/2014/main" val="3360703909"/>
                    </a:ext>
                  </a:extLst>
                </a:gridCol>
                <a:gridCol w="2543177">
                  <a:extLst>
                    <a:ext uri="{9D8B030D-6E8A-4147-A177-3AD203B41FA5}">
                      <a16:colId xmlns:a16="http://schemas.microsoft.com/office/drawing/2014/main" val="733418406"/>
                    </a:ext>
                  </a:extLst>
                </a:gridCol>
              </a:tblGrid>
              <a:tr h="75017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Affordable Housing Trust Fund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$3.8M in FY25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00928"/>
                  </a:ext>
                </a:extLst>
              </a:tr>
              <a:tr h="75017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Rural Housing Trust Fund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One-time funding: $5M in FY26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27290"/>
                  </a:ext>
                </a:extLst>
              </a:tr>
              <a:tr h="75017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KHC Mortgages &amp; Downpayment Assistance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3,700 Homebuyers annually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52813"/>
                  </a:ext>
                </a:extLst>
              </a:tr>
              <a:tr h="74734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Ky Dept. of Revenue Mortgage Interest Deduction</a:t>
                      </a:r>
                      <a:endParaRPr lang="en-US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1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385" y="1032916"/>
            <a:ext cx="5753101" cy="479216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b="1" dirty="0">
                <a:solidFill>
                  <a:srgbClr val="0070C0"/>
                </a:solidFill>
                <a:latin typeface="+mj-lt"/>
                <a:cs typeface="+mj-cs"/>
              </a:rPr>
              <a:t>B. Missing Resources</a:t>
            </a:r>
            <a:br>
              <a:rPr lang="en-US" sz="6600" b="1" dirty="0">
                <a:solidFill>
                  <a:srgbClr val="FEFEFE"/>
                </a:solidFill>
                <a:latin typeface="+mj-lt"/>
                <a:cs typeface="+mj-cs"/>
              </a:rPr>
            </a:br>
            <a:endParaRPr lang="en-US" sz="66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28</a:t>
            </a:fld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CBC46-A937-5B5F-8890-F03CA0470A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21" t="-1836" r="39489" b="73212"/>
          <a:stretch/>
        </p:blipFill>
        <p:spPr>
          <a:xfrm>
            <a:off x="630552" y="2110894"/>
            <a:ext cx="3785420" cy="215528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850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26D62E-41BD-8D05-729F-5A27B1FC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1739024"/>
            <a:ext cx="10561418" cy="14688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4400" dirty="0">
                <a:sym typeface="Wingdings" panose="05000000000000000000" pitchFamily="2" charset="2"/>
              </a:rPr>
              <a:t> </a:t>
            </a:r>
            <a:r>
              <a:rPr lang="en-US" sz="4400" dirty="0"/>
              <a:t>Nearly all these resources </a:t>
            </a:r>
            <a:br>
              <a:rPr lang="en-US" sz="4400" dirty="0"/>
            </a:br>
            <a:r>
              <a:rPr lang="en-US" sz="4400" dirty="0"/>
              <a:t>have been in place since well before the 2008 Housing Crisis.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EF1F10-561D-BD99-0B7E-DFE7EA50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3995" y="3431894"/>
            <a:ext cx="9595413" cy="1389595"/>
          </a:xfrm>
        </p:spPr>
        <p:txBody>
          <a:bodyPr/>
          <a:lstStyle/>
          <a:p>
            <a:pPr algn="l"/>
            <a:r>
              <a:rPr lang="en-US" b="0" dirty="0"/>
              <a:t>Funds budgeted &amp; private financing have proved insufficient to spark housing construction to keep up with demand, creating a supply gap that grows larger each year for the foreseeable future.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6E37A-AE00-2238-26ED-B43884EB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  <a:t>I. Updates on the Housing Landscape</a:t>
            </a:r>
            <a:endParaRPr lang="en-US" sz="5400" i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6181269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D8EEFF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D8EE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4A875-A2B3-B386-79AC-DFD764880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24367"/>
            <a:ext cx="12191999" cy="1133633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472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F0F3-DBE5-57EF-1050-5470CF82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14" y="716955"/>
            <a:ext cx="10571998" cy="707849"/>
          </a:xfrm>
        </p:spPr>
        <p:txBody>
          <a:bodyPr/>
          <a:lstStyle/>
          <a:p>
            <a:r>
              <a:rPr lang="en-US" sz="3200" dirty="0"/>
              <a:t>The top home builder concerns for 2025: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D498C-54C6-0D01-637A-30DFC3891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12" y="1148812"/>
            <a:ext cx="10554574" cy="5032913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433"/>
                </a:solidFill>
                <a:effectLst/>
                <a:latin typeface="Catamaran"/>
              </a:rPr>
              <a:t>High interest rates (78%)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433"/>
                </a:solidFill>
                <a:effectLst/>
                <a:latin typeface="Catamaran"/>
              </a:rPr>
              <a:t>Buyers expect prices or interest rates will decline if they wait (74%)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433"/>
                </a:solidFill>
                <a:effectLst/>
                <a:latin typeface="Catamaran"/>
              </a:rPr>
              <a:t>Cost/availability of developed lots (65%)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433"/>
                </a:solidFill>
                <a:effectLst/>
                <a:latin typeface="Catamaran"/>
              </a:rPr>
              <a:t>Cost/availability of labor (64%)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433"/>
                </a:solidFill>
                <a:effectLst/>
                <a:latin typeface="Catamaran"/>
              </a:rPr>
              <a:t>Building material prices (64%)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433"/>
                </a:solidFill>
                <a:effectLst/>
                <a:latin typeface="Catamaran"/>
              </a:rPr>
              <a:t>Impact/hook-up/inspection or other fees (58%)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433"/>
                </a:solidFill>
                <a:effectLst/>
                <a:latin typeface="Catamaran"/>
              </a:rPr>
              <a:t>Rising inflation in the U.S. economy (52%)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7F68E-A75F-96AB-1A54-322E3994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1793" y="479156"/>
            <a:ext cx="1456113" cy="1339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F94888-E8C2-AFD1-C0EA-0610A4E14541}"/>
              </a:ext>
            </a:extLst>
          </p:cNvPr>
          <p:cNvSpPr txBox="1"/>
          <p:nvPr/>
        </p:nvSpPr>
        <p:spPr>
          <a:xfrm>
            <a:off x="2942413" y="61817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NAHB Builders’ Top Challenges for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385" y="1032916"/>
            <a:ext cx="5753101" cy="4792165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6600" b="1" dirty="0">
                <a:solidFill>
                  <a:srgbClr val="0070C0"/>
                </a:solidFill>
                <a:latin typeface="+mj-lt"/>
                <a:cs typeface="+mj-cs"/>
              </a:rPr>
              <a:t>C. Our Fellow States are Taking Action</a:t>
            </a:r>
            <a:br>
              <a:rPr lang="en-US" sz="6600" b="1" dirty="0">
                <a:solidFill>
                  <a:srgbClr val="FEFEFE"/>
                </a:solidFill>
                <a:latin typeface="+mj-lt"/>
                <a:cs typeface="+mj-cs"/>
              </a:rPr>
            </a:br>
            <a:endParaRPr lang="en-US" sz="66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31</a:t>
            </a:fld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AA441-0CD8-2737-63EB-4EA09818DD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19" t="13124" r="13035" b="70281"/>
          <a:stretch/>
        </p:blipFill>
        <p:spPr>
          <a:xfrm>
            <a:off x="643468" y="2685435"/>
            <a:ext cx="3839175" cy="124949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397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CF295-53A3-5D69-E20A-F90F25AE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53" y="2066642"/>
            <a:ext cx="4852988" cy="290026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2">
                    <a:lumMod val="75000"/>
                  </a:schemeClr>
                </a:solidFill>
              </a:rPr>
              <a:t>States are Accelerating Housing Supply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E5A10D-789C-A722-60C8-108CDF4624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24354" y="92597"/>
            <a:ext cx="6435523" cy="685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143000" indent="-517525" algn="l">
              <a:lnSpc>
                <a:spcPct val="110000"/>
              </a:lnSpc>
              <a:spcBef>
                <a:spcPts val="600"/>
              </a:spcBef>
              <a:buAutoNum type="arabicPeriod"/>
            </a:pPr>
            <a:endParaRPr lang="en-US" sz="3600" dirty="0"/>
          </a:p>
          <a:p>
            <a:pPr marL="914400" indent="-628650" algn="l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lang="en-US" sz="3600" dirty="0"/>
              <a:t>Establishing Ambitious Production Goals</a:t>
            </a:r>
          </a:p>
          <a:p>
            <a:pPr marL="914400" indent="-628650" algn="l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lang="en-US" sz="3600" dirty="0"/>
              <a:t>Land Use &amp; Zoning Incentives/Mandates</a:t>
            </a:r>
          </a:p>
          <a:p>
            <a:pPr marL="914400" indent="-628650" algn="l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n-US" sz="3600" dirty="0"/>
              <a:t>Funding &amp; Financing:</a:t>
            </a:r>
          </a:p>
          <a:p>
            <a:pPr marL="142875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Tax Credits</a:t>
            </a:r>
          </a:p>
          <a:p>
            <a:pPr marL="142875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Tax Abatement</a:t>
            </a:r>
          </a:p>
          <a:p>
            <a:pPr marL="142875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Housing Infrastructure </a:t>
            </a:r>
          </a:p>
          <a:p>
            <a:pPr marL="142875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Housing Development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8942-0BAC-34D1-4BB9-36CBC167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States are Creating Ambitious Housing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5903AE-2AD3-7F9C-B8A9-53B4EA373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040989"/>
              </p:ext>
            </p:extLst>
          </p:nvPr>
        </p:nvGraphicFramePr>
        <p:xfrm>
          <a:off x="838200" y="1223187"/>
          <a:ext cx="10515600" cy="516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5823">
                  <a:extLst>
                    <a:ext uri="{9D8B030D-6E8A-4147-A177-3AD203B41FA5}">
                      <a16:colId xmlns:a16="http://schemas.microsoft.com/office/drawing/2014/main" val="2529697758"/>
                    </a:ext>
                  </a:extLst>
                </a:gridCol>
                <a:gridCol w="7469777">
                  <a:extLst>
                    <a:ext uri="{9D8B030D-6E8A-4147-A177-3AD203B41FA5}">
                      <a16:colId xmlns:a16="http://schemas.microsoft.com/office/drawing/2014/main" val="1319536321"/>
                    </a:ext>
                  </a:extLst>
                </a:gridCol>
              </a:tblGrid>
              <a:tr h="834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State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Publicly Established Housing Goal</a:t>
                      </a:r>
                      <a:endParaRPr lang="en-US" sz="2400" b="1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80658"/>
                  </a:ext>
                </a:extLst>
              </a:tr>
              <a:tr h="834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Utah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35,000 starter homes costing &lt;$300,000 by 2028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335540"/>
                  </a:ext>
                </a:extLst>
              </a:tr>
              <a:tr h="779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Michigan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115,000 homes by 2026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2696772"/>
                  </a:ext>
                </a:extLst>
              </a:tr>
              <a:tr h="1050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Rhode Island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15,000 new homes within 5 years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5445685"/>
                  </a:ext>
                </a:extLst>
              </a:tr>
              <a:tr h="834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 York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homes within five years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68944"/>
                  </a:ext>
                </a:extLst>
              </a:tr>
              <a:tr h="834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Oregon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36,000 new homes per year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880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7CF9-D06A-909B-9C1E-042B0355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350"/>
            <a:ext cx="10515600" cy="700976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Most States Have Created State Tax Credits for Affordable Rental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35E6EA-9CCD-F27E-CACE-AAAAE369E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580" b="4245"/>
          <a:stretch/>
        </p:blipFill>
        <p:spPr>
          <a:xfrm>
            <a:off x="1315166" y="1503326"/>
            <a:ext cx="9561668" cy="4843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521BD-1BFD-1B12-3F90-650F419E50A5}"/>
              </a:ext>
            </a:extLst>
          </p:cNvPr>
          <p:cNvSpPr txBox="1"/>
          <p:nvPr/>
        </p:nvSpPr>
        <p:spPr>
          <a:xfrm>
            <a:off x="1733550" y="6347142"/>
            <a:ext cx="8724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  <a:hlinkClick r:id="rId4"/>
              </a:rPr>
              <a:t>www.novoco.com/resource-centers/affordable-housing-tax-credits/state-lihtc-program-descriptions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0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7CF9-D06A-909B-9C1E-042B0355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573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States are Creating State-Funded Housing Programs</a:t>
            </a:r>
            <a:br>
              <a:rPr lang="en-US" sz="3200" dirty="0"/>
            </a:br>
            <a:r>
              <a:rPr lang="en-US" sz="2200" b="0" i="1" dirty="0"/>
              <a:t>Many have a Revolving Loan Fund component</a:t>
            </a:r>
            <a:endParaRPr lang="en-US" sz="3200" b="0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40439A-3D1E-8701-26B2-27AE37E66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44194"/>
              </p:ext>
            </p:extLst>
          </p:nvPr>
        </p:nvGraphicFramePr>
        <p:xfrm>
          <a:off x="838200" y="1219199"/>
          <a:ext cx="10515600" cy="547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4035292427"/>
                    </a:ext>
                  </a:extLst>
                </a:gridCol>
                <a:gridCol w="5482101">
                  <a:extLst>
                    <a:ext uri="{9D8B030D-6E8A-4147-A177-3AD203B41FA5}">
                      <a16:colId xmlns:a16="http://schemas.microsoft.com/office/drawing/2014/main" val="1642515853"/>
                    </a:ext>
                  </a:extLst>
                </a:gridCol>
                <a:gridCol w="2423649">
                  <a:extLst>
                    <a:ext uri="{9D8B030D-6E8A-4147-A177-3AD203B41FA5}">
                      <a16:colId xmlns:a16="http://schemas.microsoft.com/office/drawing/2014/main" val="3696193193"/>
                    </a:ext>
                  </a:extLst>
                </a:gridCol>
              </a:tblGrid>
              <a:tr h="48545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84472"/>
                  </a:ext>
                </a:extLst>
              </a:tr>
              <a:tr h="916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Oklahoma</a:t>
                      </a:r>
                      <a:endParaRPr lang="en-US" sz="2000" b="1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Revolving Loan Fund for Rental Housing Development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$63.5M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8492574"/>
                  </a:ext>
                </a:extLst>
              </a:tr>
              <a:tr h="5373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Indiana</a:t>
                      </a:r>
                      <a:endParaRPr lang="en-US" sz="2000" b="1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Residential Infrastructure Program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$75M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3110340"/>
                  </a:ext>
                </a:extLst>
              </a:tr>
              <a:tr h="9085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Indiana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Montana</a:t>
                      </a:r>
                      <a:endParaRPr lang="en-US" sz="2000" b="1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Regional Development, including Housing Acceleration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$1B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$225M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883108"/>
                  </a:ext>
                </a:extLst>
              </a:tr>
              <a:tr h="8293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Oklahoma, Ohio, Utah</a:t>
                      </a:r>
                      <a:endParaRPr lang="en-US" sz="2000" b="1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Homebuilding Programs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$100M / $150M / $300M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032936"/>
                  </a:ext>
                </a:extLst>
              </a:tr>
              <a:tr h="739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Oklahoma</a:t>
                      </a:r>
                      <a:endParaRPr lang="en-US" sz="2000" b="1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Down Payment Assistance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$40M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3886236"/>
                  </a:ext>
                </a:extLst>
              </a:tr>
              <a:tr h="55599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Georgia, Wisconsin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Workforce Housing Programs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$90M / $375M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7946120"/>
                  </a:ext>
                </a:extLst>
              </a:tr>
              <a:tr h="49891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Michigan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Employer Assisted Housing Match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$10M (Pilot)</a:t>
                      </a:r>
                      <a:endParaRPr lang="en-US" sz="2000" kern="100" dirty="0">
                        <a:solidFill>
                          <a:srgbClr val="0F476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2132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2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FCFF-1123-E4F0-0562-9A2185B9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06" y="1097513"/>
            <a:ext cx="9185607" cy="970450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+mj-lt"/>
                <a:ea typeface="Calibri" panose="020F0502020204030204" pitchFamily="34" charset="0"/>
              </a:rPr>
              <a:t>Indiana </a:t>
            </a:r>
            <a:r>
              <a:rPr lang="en-US" sz="4400" b="1" dirty="0">
                <a:latin typeface="+mj-lt"/>
              </a:rPr>
              <a:t>Residential Infrastructure Fund (RIF)</a:t>
            </a:r>
            <a:endParaRPr lang="en-US" b="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115E4-E276-5520-58DD-4876FE96D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706" y="2067963"/>
            <a:ext cx="10399408" cy="39338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$75M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for low interest, 20-year loans for infrastructure projects supporting rental or homeownership development in communities with demonstrated need for additional housing inventory based on job growth.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Local governments apply.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Funds </a:t>
            </a:r>
            <a:r>
              <a:rPr lang="en-US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installation, replacement, upgrade, or public infrastructure for the support of housing.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Can fund land purchase too.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DC25456-EDBA-25F1-EAD8-47A773E0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4888519"/>
            <a:ext cx="2996536" cy="17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D3ECF6B-9F29-85E1-EB01-8A4AD27A5424}"/>
              </a:ext>
            </a:extLst>
          </p:cNvPr>
          <p:cNvSpPr/>
          <p:nvPr/>
        </p:nvSpPr>
        <p:spPr>
          <a:xfrm>
            <a:off x="9572624" y="323850"/>
            <a:ext cx="2352675" cy="1929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Will be featured at KHC’s Conference August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726EB-7B00-87D2-520F-636E53F9CAFA}"/>
              </a:ext>
            </a:extLst>
          </p:cNvPr>
          <p:cNvSpPr txBox="1"/>
          <p:nvPr/>
        </p:nvSpPr>
        <p:spPr>
          <a:xfrm>
            <a:off x="723706" y="6262271"/>
            <a:ext cx="8125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4"/>
              </a:rPr>
              <a:t>www.in.gov/ifa/residential-housing-infrastructure-instance-program/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63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115E4-E276-5520-58DD-4876FE96D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304" y="1499498"/>
            <a:ext cx="10126044" cy="51738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$1 billion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for regions collaborating on efforts around: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0" dirty="0">
                <a:latin typeface="Calibri" panose="020F0502020204030204" pitchFamily="34" charset="0"/>
              </a:rPr>
              <a:t>Quality of Life 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Tourism, arts, culture and community projects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Family-support initiatives (childcare </a:t>
            </a:r>
            <a:r>
              <a:rPr lang="en-US" sz="2200" kern="0" dirty="0"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r>
              <a:rPr lang="en-US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healthcare)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Trails and parks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Quality of Place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Housing availability and affordability (New </a:t>
            </a:r>
            <a:r>
              <a:rPr lang="en-US" sz="2200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 </a:t>
            </a:r>
            <a:r>
              <a:rPr lang="en-US" sz="2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rehabilitated units)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Growth infrastructure (water, sewer, roads, and  utilities)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Mixed-used developments (residential </a:t>
            </a:r>
            <a:r>
              <a:rPr lang="en-US" sz="2200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r>
              <a:rPr lang="en-US" sz="2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commercial)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Blight Remediation and Redevelopment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Quality of Opportunity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Infrastructure leading directly to jobs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Talent supply and education </a:t>
            </a:r>
          </a:p>
          <a:p>
            <a:pPr marL="576263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Innovation and entrepreneurship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95738-06C9-77DE-D4B8-A0B9FCB2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34A72-18A4-7DFA-7C2E-71C830459190}"/>
              </a:ext>
            </a:extLst>
          </p:cNvPr>
          <p:cNvSpPr txBox="1"/>
          <p:nvPr/>
        </p:nvSpPr>
        <p:spPr>
          <a:xfrm>
            <a:off x="9519920" y="4829033"/>
            <a:ext cx="239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/>
                <a:ea typeface="+mn-ea"/>
                <a:cs typeface="+mn-cs"/>
                <a:hlinkClick r:id="rId3"/>
              </a:rPr>
              <a:t>indianareadi.com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33241B-FF10-4854-F978-F79C377CE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445" y="5358502"/>
            <a:ext cx="3007001" cy="11513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B5FCFF-1123-E4F0-0562-9A2185B9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30" y="529048"/>
            <a:ext cx="10571998" cy="970450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+mj-lt"/>
                <a:ea typeface="Calibri" panose="020F0502020204030204" pitchFamily="34" charset="0"/>
              </a:rPr>
              <a:t>Indiana </a:t>
            </a:r>
            <a:r>
              <a:rPr lang="en-US" b="1" dirty="0">
                <a:latin typeface="+mj-lt"/>
              </a:rPr>
              <a:t>READI Program</a:t>
            </a:r>
            <a:br>
              <a:rPr lang="en-US" b="1" dirty="0">
                <a:latin typeface="+mj-lt"/>
              </a:rPr>
            </a:br>
            <a:r>
              <a:rPr lang="en-US" sz="2400" b="0" dirty="0">
                <a:latin typeface="+mj-lt"/>
              </a:rPr>
              <a:t>Regional Economic Acceleration &amp; Development Initiative </a:t>
            </a:r>
            <a:endParaRPr lang="en-US" b="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7FD5EF-D6EB-D38F-5F54-E115FC20DF23}"/>
              </a:ext>
            </a:extLst>
          </p:cNvPr>
          <p:cNvSpPr/>
          <p:nvPr/>
        </p:nvSpPr>
        <p:spPr>
          <a:xfrm>
            <a:off x="9766574" y="2395679"/>
            <a:ext cx="2131872" cy="19526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Will be featured at KHC’s Conference August 2025</a:t>
            </a:r>
          </a:p>
        </p:txBody>
      </p:sp>
    </p:spTree>
    <p:extLst>
      <p:ext uri="{BB962C8B-B14F-4D97-AF65-F5344CB8AC3E}">
        <p14:creationId xmlns:p14="http://schemas.microsoft.com/office/powerpoint/2010/main" val="16446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B5739-E9C2-28A4-AC25-FD1D8954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3F8D3-A5D0-0C54-3658-BDE0FFCD21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1"/>
          <a:stretch/>
        </p:blipFill>
        <p:spPr>
          <a:xfrm>
            <a:off x="91371" y="1747795"/>
            <a:ext cx="6376296" cy="4636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1C62E8-D4BC-26A1-CD7B-EA355E25B4D8}"/>
              </a:ext>
            </a:extLst>
          </p:cNvPr>
          <p:cNvSpPr txBox="1"/>
          <p:nvPr/>
        </p:nvSpPr>
        <p:spPr>
          <a:xfrm>
            <a:off x="6429567" y="6070534"/>
            <a:ext cx="239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/>
                <a:ea typeface="+mn-ea"/>
                <a:cs typeface="+mn-cs"/>
                <a:hlinkClick r:id="rId4"/>
              </a:rPr>
              <a:t>indianareadi.com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CA012-82A1-7021-C34B-DF06D0E48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413" y="473455"/>
            <a:ext cx="2828892" cy="10831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04EA4C-5DF2-7949-339E-D1F8B2798FB2}"/>
              </a:ext>
            </a:extLst>
          </p:cNvPr>
          <p:cNvSpPr txBox="1"/>
          <p:nvPr/>
        </p:nvSpPr>
        <p:spPr>
          <a:xfrm>
            <a:off x="1130321" y="2677894"/>
            <a:ext cx="2396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Housing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ea typeface="+mn-ea"/>
                <a:cs typeface="+mn-cs"/>
              </a:rPr>
              <a:t>20%</a:t>
            </a:r>
            <a:endParaRPr kumimoji="0" lang="en-US" sz="1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A4234E-0CA6-7856-37DB-08A015162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849" y="439237"/>
            <a:ext cx="5408950" cy="56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294A86-4F2A-C0CD-0684-F5D697AC0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50" y="1654107"/>
            <a:ext cx="10872613" cy="2971051"/>
          </a:xfrm>
        </p:spPr>
        <p:txBody>
          <a:bodyPr/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4800" dirty="0">
                <a:sym typeface="Wingdings" panose="05000000000000000000" pitchFamily="2" charset="2"/>
              </a:rPr>
              <a:t> Kentucky may be years behind fellow states in accelerating housing production.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A42E-F376-1C90-0DC2-F18237F9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1" y="1032918"/>
            <a:ext cx="5681132" cy="4792165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6600" b="1" dirty="0">
                <a:solidFill>
                  <a:srgbClr val="0070C0"/>
                </a:solidFill>
                <a:latin typeface="+mj-lt"/>
                <a:cs typeface="+mj-cs"/>
              </a:rPr>
            </a:br>
            <a:r>
              <a:rPr lang="en-US" sz="6600" b="1" dirty="0">
                <a:solidFill>
                  <a:srgbClr val="0070C0"/>
                </a:solidFill>
                <a:latin typeface="+mj-lt"/>
                <a:cs typeface="+mj-cs"/>
              </a:rPr>
              <a:t>A. Kentucky’s Housing Supply Gap</a:t>
            </a:r>
            <a:br>
              <a:rPr lang="en-US" sz="6600" b="1" dirty="0">
                <a:solidFill>
                  <a:srgbClr val="FEFEFE"/>
                </a:solidFill>
                <a:latin typeface="+mj-lt"/>
                <a:cs typeface="+mj-cs"/>
              </a:rPr>
            </a:br>
            <a:endParaRPr lang="en-US" sz="66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4</a:t>
            </a:fld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5A5DC-C4BC-BA70-97B6-7D31519E5E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19" t="13124" r="13035" b="70281"/>
          <a:stretch/>
        </p:blipFill>
        <p:spPr>
          <a:xfrm>
            <a:off x="643468" y="2685435"/>
            <a:ext cx="3839175" cy="124949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180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  <a:t>III. Task Force Focus Areas</a:t>
            </a:r>
            <a:b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4400" i="1" dirty="0">
                <a:solidFill>
                  <a:schemeClr val="tx1"/>
                </a:solidFill>
                <a:latin typeface="+mj-lt"/>
                <a:cs typeface="+mj-cs"/>
              </a:rPr>
              <a:t>KHC Recommendations</a:t>
            </a:r>
            <a:endParaRPr lang="en-US" sz="5400" i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6181269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40</a:t>
            </a:fld>
            <a:endParaRPr lang="en-US" sz="20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4A875-A2B3-B386-79AC-DFD764880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24367"/>
            <a:ext cx="12191999" cy="1133633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28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343" y="451513"/>
            <a:ext cx="5953144" cy="322656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  <a:latin typeface="+mj-lt"/>
                <a:cs typeface="+mj-cs"/>
              </a:rPr>
              <a:t>Items for which partners have advocated:</a:t>
            </a:r>
            <a:endParaRPr lang="en-US" sz="44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45C03-8E3C-5021-E9CC-5A808A2804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26" t="-754" r="-458" b="72130"/>
          <a:stretch/>
        </p:blipFill>
        <p:spPr>
          <a:xfrm>
            <a:off x="632489" y="1187283"/>
            <a:ext cx="3749011" cy="293572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A48894-3F2D-7B85-A734-E4EA5010B4C2}"/>
              </a:ext>
            </a:extLst>
          </p:cNvPr>
          <p:cNvSpPr txBox="1">
            <a:spLocks/>
          </p:cNvSpPr>
          <p:nvPr/>
        </p:nvSpPr>
        <p:spPr>
          <a:xfrm>
            <a:off x="6034529" y="3179919"/>
            <a:ext cx="5753101" cy="32265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4800" b="0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  <a:ea typeface="+mj-ea"/>
                <a:cs typeface="Poppins" pitchFamily="2" charset="77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  <a:latin typeface="+mj-lt"/>
                <a:cs typeface="+mj-cs"/>
              </a:rPr>
              <a:t>Affordable Housing Trust Fund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  <a:latin typeface="+mj-lt"/>
                <a:cs typeface="+mj-cs"/>
              </a:rPr>
              <a:t>State Housing Tax Credit</a:t>
            </a:r>
            <a:endParaRPr lang="en-US" sz="3800" dirty="0">
              <a:solidFill>
                <a:srgbClr val="FEFEFE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8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B18E8-0982-39DF-3277-6D13DDB4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29752"/>
            <a:ext cx="10571998" cy="136109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Modernize fees that fund the </a:t>
            </a:r>
            <a:br>
              <a:rPr lang="en-US" dirty="0"/>
            </a:br>
            <a:r>
              <a:rPr lang="en-US" dirty="0"/>
              <a:t>KY Affordable Housing Trust Fund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A43DE-ACB7-596B-3DE7-DD14B93D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480" y="2173409"/>
            <a:ext cx="10169519" cy="386795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b="0" i="1" dirty="0">
                <a:solidFill>
                  <a:srgbClr val="242424"/>
                </a:solidFill>
                <a:effectLst/>
                <a:latin typeface="+mj-lt"/>
              </a:rPr>
              <a:t>Per KRS 64.012:</a:t>
            </a:r>
            <a:endParaRPr lang="en-US" sz="3600" i="1" dirty="0">
              <a:latin typeface="+mj-lt"/>
            </a:endParaRPr>
          </a:p>
          <a:p>
            <a:pPr marL="0" marR="0" indent="0" algn="l">
              <a:spcBef>
                <a:spcPts val="600"/>
              </a:spcBef>
              <a:buNone/>
            </a:pPr>
            <a:r>
              <a:rPr lang="en-US" sz="3600" b="0" i="0" dirty="0">
                <a:solidFill>
                  <a:srgbClr val="242424"/>
                </a:solidFill>
                <a:effectLst/>
                <a:latin typeface="+mj-lt"/>
              </a:rPr>
              <a:t>Of the fees collected by county clerks when real estate documents are recorded:</a:t>
            </a:r>
          </a:p>
          <a:p>
            <a:pPr marL="741363">
              <a:spcBef>
                <a:spcPts val="600"/>
              </a:spcBef>
            </a:pPr>
            <a:r>
              <a:rPr lang="en-US" sz="3600" b="0" i="0" dirty="0">
                <a:solidFill>
                  <a:srgbClr val="242424"/>
                </a:solidFill>
                <a:effectLst/>
                <a:latin typeface="+mj-lt"/>
              </a:rPr>
              <a:t>$6 goes to the AHTF</a:t>
            </a:r>
          </a:p>
          <a:p>
            <a:pPr marL="741363">
              <a:spcBef>
                <a:spcPts val="600"/>
              </a:spcBef>
            </a:pPr>
            <a:r>
              <a:rPr lang="en-US" sz="3600" dirty="0">
                <a:solidFill>
                  <a:srgbClr val="242424"/>
                </a:solidFill>
                <a:latin typeface="+mj-lt"/>
              </a:rPr>
              <a:t>This amount has remained unchanged since 1992</a:t>
            </a:r>
            <a:endParaRPr lang="en-US" sz="3600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530B9-52E1-ECF0-6CC5-A00583F1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73E90-138E-5D8F-28D3-842A126028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78331" y="6041362"/>
            <a:ext cx="10621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2FA1A6-FBC1-48C8-8E4D-A1CC553E0F05}"/>
              </a:ext>
            </a:extLst>
          </p:cNvPr>
          <p:cNvGraphicFramePr>
            <a:graphicFrameLocks/>
          </p:cNvGraphicFramePr>
          <p:nvPr/>
        </p:nvGraphicFramePr>
        <p:xfrm>
          <a:off x="451514" y="333376"/>
          <a:ext cx="11207086" cy="636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07FDA9-E6E5-AB11-370E-5B3A0E54787E}"/>
              </a:ext>
            </a:extLst>
          </p:cNvPr>
          <p:cNvGraphicFramePr>
            <a:graphicFrameLocks noGrp="1"/>
          </p:cNvGraphicFramePr>
          <p:nvPr/>
        </p:nvGraphicFramePr>
        <p:xfrm>
          <a:off x="7951888" y="247651"/>
          <a:ext cx="3257520" cy="2529808"/>
        </p:xfrm>
        <a:graphic>
          <a:graphicData uri="http://schemas.openxmlformats.org/drawingml/2006/table">
            <a:tbl>
              <a:tblPr firstRow="1" firstCol="1" bandRow="1"/>
              <a:tblGrid>
                <a:gridCol w="723893">
                  <a:extLst>
                    <a:ext uri="{9D8B030D-6E8A-4147-A177-3AD203B41FA5}">
                      <a16:colId xmlns:a16="http://schemas.microsoft.com/office/drawing/2014/main" val="1298639956"/>
                    </a:ext>
                  </a:extLst>
                </a:gridCol>
                <a:gridCol w="1582651">
                  <a:extLst>
                    <a:ext uri="{9D8B030D-6E8A-4147-A177-3AD203B41FA5}">
                      <a16:colId xmlns:a16="http://schemas.microsoft.com/office/drawing/2014/main" val="3387917570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4245086740"/>
                    </a:ext>
                  </a:extLst>
                </a:gridCol>
              </a:tblGrid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AHTF Receipts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27006"/>
                  </a:ext>
                </a:extLst>
              </a:tr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FY19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$4,380,000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22686"/>
                  </a:ext>
                </a:extLst>
              </a:tr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$3,613,000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55875"/>
                  </a:ext>
                </a:extLst>
              </a:tr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$5,844,000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72028"/>
                  </a:ext>
                </a:extLst>
              </a:tr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$5,837,000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07898"/>
                  </a:ext>
                </a:extLst>
              </a:tr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$4,416,000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90466"/>
                  </a:ext>
                </a:extLst>
              </a:tr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$3,766,000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25662"/>
                  </a:ext>
                </a:extLst>
              </a:tr>
              <a:tr h="31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$3,820,000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7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D1F0-94E8-1A21-1FE7-3DF7738B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194"/>
            <a:ext cx="10515600" cy="6813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States Dedicating More to State AHTFs</a:t>
            </a:r>
            <a:br>
              <a:rPr lang="en-US" sz="3600" dirty="0"/>
            </a:br>
            <a:r>
              <a:rPr lang="en-US" sz="2700" b="0" i="1" dirty="0"/>
              <a:t>Since 1992, Kentucky’s fee has been $6 per recording.</a:t>
            </a:r>
            <a:endParaRPr lang="en-US" sz="3600" b="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B458C-93E8-B7A6-0CC2-8EB4CA239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359216"/>
              </p:ext>
            </p:extLst>
          </p:nvPr>
        </p:nvGraphicFramePr>
        <p:xfrm>
          <a:off x="838200" y="1469477"/>
          <a:ext cx="10515600" cy="5023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732">
                  <a:extLst>
                    <a:ext uri="{9D8B030D-6E8A-4147-A177-3AD203B41FA5}">
                      <a16:colId xmlns:a16="http://schemas.microsoft.com/office/drawing/2014/main" val="1597884353"/>
                    </a:ext>
                  </a:extLst>
                </a:gridCol>
                <a:gridCol w="7024868">
                  <a:extLst>
                    <a:ext uri="{9D8B030D-6E8A-4147-A177-3AD203B41FA5}">
                      <a16:colId xmlns:a16="http://schemas.microsoft.com/office/drawing/2014/main" val="2400515463"/>
                    </a:ext>
                  </a:extLst>
                </a:gridCol>
              </a:tblGrid>
              <a:tr h="578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State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Recording Fee For Housing Trust Fund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751877"/>
                  </a:ext>
                </a:extLst>
              </a:tr>
              <a:tr h="956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California, Illinois Massachusetts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$75 </a:t>
                      </a:r>
                      <a:r>
                        <a:rPr lang="en-US" sz="2400" kern="100" dirty="0">
                          <a:effectLst/>
                        </a:rPr>
                        <a:t>per recording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34492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Connecticut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$26 </a:t>
                      </a:r>
                      <a:r>
                        <a:rPr lang="en-US" sz="2400" kern="100" dirty="0">
                          <a:effectLst/>
                        </a:rPr>
                        <a:t>per recording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995181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Ohio</a:t>
                      </a:r>
                      <a:endParaRPr lang="en-US" sz="2400" kern="1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$17 </a:t>
                      </a:r>
                      <a:r>
                        <a:rPr lang="en-US" sz="2400" kern="100" dirty="0">
                          <a:effectLst/>
                        </a:rPr>
                        <a:t>for the first 2 pages; $4 each additional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734417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Oregon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$60</a:t>
                      </a:r>
                      <a:r>
                        <a:rPr lang="en-US" sz="2400" kern="100" dirty="0">
                          <a:effectLst/>
                        </a:rPr>
                        <a:t> for the first page; $5 each additional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247420"/>
                  </a:ext>
                </a:extLst>
              </a:tr>
              <a:tr h="596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Washington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$99 </a:t>
                      </a:r>
                      <a:r>
                        <a:rPr lang="en-US" sz="2400" kern="100" dirty="0">
                          <a:effectLst/>
                        </a:rPr>
                        <a:t>per recording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138440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West Virginia</a:t>
                      </a:r>
                      <a:endParaRPr lang="en-US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$20 </a:t>
                      </a:r>
                      <a:r>
                        <a:rPr lang="en-US" sz="2400" kern="100" dirty="0">
                          <a:effectLst/>
                        </a:rPr>
                        <a:t>per recording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107005"/>
                  </a:ext>
                </a:extLst>
              </a:tr>
              <a:tr h="578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Kentucky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>
                          <a:effectLst/>
                        </a:rPr>
                        <a:t>$6 </a:t>
                      </a:r>
                      <a:r>
                        <a:rPr lang="en-US" sz="2400" kern="100" dirty="0">
                          <a:effectLst/>
                        </a:rPr>
                        <a:t>per recording (since 1992)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6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7EC2-07A5-F286-D827-D2D4F214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848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KY Rural Housing Trust Fund </a:t>
            </a:r>
            <a:br>
              <a:rPr lang="en-US" sz="4400" dirty="0"/>
            </a:br>
            <a:r>
              <a:rPr lang="en-US" sz="3600" b="0" i="1" dirty="0"/>
              <a:t>One-Time Funding Only</a:t>
            </a:r>
            <a:endParaRPr lang="en-US" b="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611C10-4C05-D8DD-ACCE-87336F6F9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22507"/>
              </p:ext>
            </p:extLst>
          </p:nvPr>
        </p:nvGraphicFramePr>
        <p:xfrm>
          <a:off x="919101" y="1807654"/>
          <a:ext cx="10571997" cy="46031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14256">
                  <a:extLst>
                    <a:ext uri="{9D8B030D-6E8A-4147-A177-3AD203B41FA5}">
                      <a16:colId xmlns:a16="http://schemas.microsoft.com/office/drawing/2014/main" val="2004853714"/>
                    </a:ext>
                  </a:extLst>
                </a:gridCol>
                <a:gridCol w="4658536">
                  <a:extLst>
                    <a:ext uri="{9D8B030D-6E8A-4147-A177-3AD203B41FA5}">
                      <a16:colId xmlns:a16="http://schemas.microsoft.com/office/drawing/2014/main" val="2825781761"/>
                    </a:ext>
                  </a:extLst>
                </a:gridCol>
                <a:gridCol w="3599205">
                  <a:extLst>
                    <a:ext uri="{9D8B030D-6E8A-4147-A177-3AD203B41FA5}">
                      <a16:colId xmlns:a16="http://schemas.microsoft.com/office/drawing/2014/main" val="2704194228"/>
                    </a:ext>
                  </a:extLst>
                </a:gridCol>
              </a:tblGrid>
              <a:tr h="885530"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Fiscal Year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Geography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RHTF Funds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84678"/>
                  </a:ext>
                </a:extLst>
              </a:tr>
              <a:tr h="1703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Disaster-Impacted Counties: 2021 WKY Tornadoes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EKY Flooding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$10M EKY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$10M WKY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5808652"/>
                  </a:ext>
                </a:extLst>
              </a:tr>
              <a:tr h="1007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rural area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defined by USDA.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$5M</a:t>
                      </a:r>
                      <a:endParaRPr lang="en-US" sz="28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4132687"/>
                  </a:ext>
                </a:extLst>
              </a:tr>
              <a:tr h="1007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$5M</a:t>
                      </a:r>
                      <a:endPara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88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9876FA98-1201-857F-1438-04A25D3B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28" t="7353" r="5092" b="8835"/>
          <a:stretch/>
        </p:blipFill>
        <p:spPr>
          <a:xfrm>
            <a:off x="2299384" y="2407533"/>
            <a:ext cx="7593232" cy="414373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2B18E8-0982-39DF-3277-6D13DDB47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453724"/>
            <a:ext cx="10572000" cy="1953809"/>
          </a:xfrm>
          <a:solidFill>
            <a:srgbClr val="FFFFFF">
              <a:alpha val="43922"/>
            </a:srgbClr>
          </a:solidFill>
        </p:spPr>
        <p:txBody>
          <a:bodyPr/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4800" dirty="0"/>
              <a:t>Establish a KY Affordable Housing Tax Credit</a:t>
            </a:r>
          </a:p>
        </p:txBody>
      </p:sp>
    </p:spTree>
    <p:extLst>
      <p:ext uri="{BB962C8B-B14F-4D97-AF65-F5344CB8AC3E}">
        <p14:creationId xmlns:p14="http://schemas.microsoft.com/office/powerpoint/2010/main" val="12758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01" y="1339985"/>
            <a:ext cx="6390599" cy="4792165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+mj-lt"/>
                <a:cs typeface="+mj-cs"/>
              </a:rPr>
              <a:t>RECOMMENDED FOCUS:</a:t>
            </a:r>
            <a:br>
              <a:rPr lang="en-US" sz="1000" b="1" dirty="0">
                <a:solidFill>
                  <a:srgbClr val="0070C0"/>
                </a:solidFill>
                <a:latin typeface="+mj-lt"/>
                <a:cs typeface="+mj-cs"/>
              </a:rPr>
            </a:br>
            <a:br>
              <a:rPr lang="en-US" sz="1000" b="1" dirty="0">
                <a:solidFill>
                  <a:srgbClr val="0070C0"/>
                </a:solidFill>
                <a:latin typeface="+mj-lt"/>
                <a:cs typeface="+mj-cs"/>
              </a:rPr>
            </a:br>
            <a:r>
              <a:rPr lang="en-US" sz="4100" b="1" dirty="0">
                <a:solidFill>
                  <a:srgbClr val="0070C0"/>
                </a:solidFill>
                <a:latin typeface="+mj-lt"/>
                <a:cs typeface="+mj-cs"/>
              </a:rPr>
              <a:t>Establish flexible resources that accelerate </a:t>
            </a:r>
            <a:br>
              <a:rPr lang="en-US" sz="4100" b="1" dirty="0">
                <a:solidFill>
                  <a:srgbClr val="0070C0"/>
                </a:solidFill>
                <a:latin typeface="+mj-lt"/>
                <a:cs typeface="+mj-cs"/>
              </a:rPr>
            </a:br>
            <a:r>
              <a:rPr lang="en-US" sz="4100" b="1" dirty="0">
                <a:solidFill>
                  <a:srgbClr val="0070C0"/>
                </a:solidFill>
                <a:latin typeface="+mj-lt"/>
                <a:cs typeface="+mj-cs"/>
              </a:rPr>
              <a:t>housing production.</a:t>
            </a:r>
            <a:br>
              <a:rPr lang="en-US" sz="4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4200" b="1" dirty="0">
                <a:solidFill>
                  <a:srgbClr val="FEFEFE"/>
                </a:solidFill>
                <a:latin typeface="+mj-lt"/>
                <a:cs typeface="+mj-cs"/>
              </a:rPr>
            </a:br>
            <a:endParaRPr lang="en-US" sz="4200" b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47</a:t>
            </a:fld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45C03-8E3C-5021-E9CC-5A808A2804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26" t="-754" r="-458" b="72130"/>
          <a:stretch/>
        </p:blipFill>
        <p:spPr>
          <a:xfrm>
            <a:off x="632489" y="1187283"/>
            <a:ext cx="3749011" cy="293572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8717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51DB-32F0-1D43-EE0E-2C1E6DB6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49" y="2068625"/>
            <a:ext cx="11030901" cy="14688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>
                <a:sym typeface="Wingdings" panose="05000000000000000000" pitchFamily="2" charset="2"/>
              </a:rPr>
              <a:t>Fl</a:t>
            </a:r>
            <a:r>
              <a:rPr lang="en-US" sz="3600" b="1" dirty="0"/>
              <a:t>exible </a:t>
            </a:r>
            <a:r>
              <a:rPr lang="en-US" sz="3600" b="0" dirty="0"/>
              <a:t>resources will move the market by  incentivizing </a:t>
            </a:r>
            <a:r>
              <a:rPr lang="en-US" sz="3600" b="1" dirty="0"/>
              <a:t>public-private partnerships</a:t>
            </a:r>
            <a:r>
              <a:rPr lang="en-US" sz="3600" b="0" dirty="0"/>
              <a:t> that accelerate housing production across K</a:t>
            </a:r>
            <a:r>
              <a:rPr lang="en-US" sz="3600" dirty="0"/>
              <a:t>Y</a:t>
            </a:r>
            <a:r>
              <a:rPr lang="en-US" sz="3600" b="0" dirty="0"/>
              <a:t>.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939B2-AE97-DC17-8600-F43B36EF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582" y="3758401"/>
            <a:ext cx="10561418" cy="1389595"/>
          </a:xfrm>
        </p:spPr>
        <p:txBody>
          <a:bodyPr/>
          <a:lstStyle/>
          <a:p>
            <a:pPr algn="l"/>
            <a:r>
              <a:rPr lang="en-US" sz="28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3200" b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/>
              <a:t>Revolving Loan Fund</a:t>
            </a:r>
          </a:p>
          <a:p>
            <a:pPr algn="l"/>
            <a:r>
              <a:rPr lang="en-US" sz="28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32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/>
              <a:t>Economic Development Tools for Housing</a:t>
            </a:r>
          </a:p>
          <a:p>
            <a:pPr algn="l"/>
            <a:r>
              <a:rPr lang="en-US" sz="28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32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/>
              <a:t>Employer-Assisted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B1621-CAA1-F3A1-E6FC-23E21215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2AB71C-E383-BE12-7149-65AD85284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98" y="3651377"/>
            <a:ext cx="10097404" cy="2389985"/>
          </a:xfrm>
        </p:spPr>
        <p:txBody>
          <a:bodyPr>
            <a:normAutofit fontScale="90000"/>
          </a:bodyPr>
          <a:lstStyle/>
          <a:p>
            <a:r>
              <a:rPr lang="en-US" sz="4800" b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4800" b="0" dirty="0"/>
              <a:t>The flexibility of state-level funds over federal dollars cannot be overemphasized!</a:t>
            </a:r>
            <a:br>
              <a:rPr lang="en-US" sz="4800" b="0" dirty="0"/>
            </a:br>
            <a:br>
              <a:rPr lang="en-US" sz="4800" b="0" dirty="0"/>
            </a:br>
            <a:r>
              <a:rPr lang="en-US" sz="48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4800" b="0" dirty="0"/>
              <a:t>Lower costs</a:t>
            </a:r>
            <a:br>
              <a:rPr lang="en-US" sz="4800" b="0" dirty="0"/>
            </a:br>
            <a:r>
              <a:rPr lang="en-US" sz="48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4800" b="0" dirty="0"/>
              <a:t>Faster production</a:t>
            </a:r>
            <a:br>
              <a:rPr lang="en-US" sz="4800" b="0" dirty="0"/>
            </a:br>
            <a:r>
              <a:rPr lang="en-US" sz="4800" b="0" dirty="0">
                <a:solidFill>
                  <a:schemeClr val="accent1">
                    <a:lumMod val="2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4800" b="0" dirty="0"/>
              <a:t>Less red tape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CD991-5D98-2513-D484-859B1817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DA622-CB01-D290-F095-A48176EF8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871"/>
          <a:stretch/>
        </p:blipFill>
        <p:spPr>
          <a:xfrm>
            <a:off x="197924" y="1254901"/>
            <a:ext cx="11796151" cy="33228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4D762-DB8E-E3C2-FA71-E63B96C336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78331" y="6041362"/>
            <a:ext cx="106215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BA11BC-2494-5315-F88E-6C4F81D16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69380"/>
              </p:ext>
            </p:extLst>
          </p:nvPr>
        </p:nvGraphicFramePr>
        <p:xfrm>
          <a:off x="331258" y="4587306"/>
          <a:ext cx="11482302" cy="181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174">
                  <a:extLst>
                    <a:ext uri="{9D8B030D-6E8A-4147-A177-3AD203B41FA5}">
                      <a16:colId xmlns:a16="http://schemas.microsoft.com/office/drawing/2014/main" val="1793199388"/>
                    </a:ext>
                  </a:extLst>
                </a:gridCol>
                <a:gridCol w="1921231">
                  <a:extLst>
                    <a:ext uri="{9D8B030D-6E8A-4147-A177-3AD203B41FA5}">
                      <a16:colId xmlns:a16="http://schemas.microsoft.com/office/drawing/2014/main" val="4244990542"/>
                    </a:ext>
                  </a:extLst>
                </a:gridCol>
                <a:gridCol w="2109737">
                  <a:extLst>
                    <a:ext uri="{9D8B030D-6E8A-4147-A177-3AD203B41FA5}">
                      <a16:colId xmlns:a16="http://schemas.microsoft.com/office/drawing/2014/main" val="3360703909"/>
                    </a:ext>
                  </a:extLst>
                </a:gridCol>
                <a:gridCol w="4041160">
                  <a:extLst>
                    <a:ext uri="{9D8B030D-6E8A-4147-A177-3AD203B41FA5}">
                      <a16:colId xmlns:a16="http://schemas.microsoft.com/office/drawing/2014/main" val="733418406"/>
                    </a:ext>
                  </a:extLst>
                </a:gridCol>
              </a:tblGrid>
              <a:tr h="83098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sng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30% 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Area Median Income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30%-80% 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AMI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80%-120%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AMI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120%+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AMI</a:t>
                      </a:r>
                    </a:p>
                  </a:txBody>
                  <a:tcPr anchor="ctr">
                    <a:solidFill>
                      <a:srgbClr val="B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38543"/>
                  </a:ext>
                </a:extLst>
              </a:tr>
              <a:tr h="988192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24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22,750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22,750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-$60,650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$60,650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-$90,960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$90,960+</a:t>
                      </a:r>
                    </a:p>
                  </a:txBody>
                  <a:tcPr anchor="ctr"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62899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6924DB8A-A9C2-A4F8-84EA-C5CD432B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25" y="92343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THE HOUSING CONTINUUM</a:t>
            </a:r>
            <a:br>
              <a:rPr lang="en-US" dirty="0"/>
            </a:br>
            <a:r>
              <a:rPr lang="en-US" sz="2600" b="0" dirty="0"/>
              <a:t>A healthy market offers a supply of income-aligned </a:t>
            </a:r>
            <a:br>
              <a:rPr lang="en-US" sz="2600" b="0" dirty="0"/>
            </a:br>
            <a:r>
              <a:rPr lang="en-US" sz="2600" b="0" dirty="0"/>
              <a:t>options across a range of housing types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6468D07-471E-6768-7D3E-63F901903F7E}"/>
              </a:ext>
            </a:extLst>
          </p:cNvPr>
          <p:cNvSpPr txBox="1">
            <a:spLocks/>
          </p:cNvSpPr>
          <p:nvPr/>
        </p:nvSpPr>
        <p:spPr>
          <a:xfrm>
            <a:off x="1241562" y="6406487"/>
            <a:ext cx="10571998" cy="37372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b="1" kern="120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Poppins" pitchFamily="2" charset="77"/>
                <a:ea typeface="+mj-ea"/>
                <a:cs typeface="Poppins" pitchFamily="2" charset="77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2800" dirty="0"/>
            </a:br>
            <a:r>
              <a:rPr lang="en-US" sz="1800" b="0" dirty="0"/>
              <a:t>2025 Kentucky Median Family Income for 3-person household as published by HUD.</a:t>
            </a:r>
          </a:p>
        </p:txBody>
      </p:sp>
    </p:spTree>
    <p:extLst>
      <p:ext uri="{BB962C8B-B14F-4D97-AF65-F5344CB8AC3E}">
        <p14:creationId xmlns:p14="http://schemas.microsoft.com/office/powerpoint/2010/main" val="42751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021D-54AA-8459-DB00-7A1D149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23" y="1459943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j-lt"/>
                <a:cs typeface="+mj-cs"/>
              </a:rPr>
              <a:t>In Closing</a:t>
            </a:r>
            <a:b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5400" i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D6C-0D0D-0453-29DE-EAB9EE5B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6181269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50</a:t>
            </a:fld>
            <a:endParaRPr lang="en-US" sz="20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4A875-A2B3-B386-79AC-DFD764880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24367"/>
            <a:ext cx="12191999" cy="1133633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68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DD66FE-88FF-5F3B-7C0F-4FB1C567CD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7006" y="0"/>
            <a:ext cx="6332142" cy="6858000"/>
          </a:xfrm>
        </p:spPr>
        <p:txBody>
          <a:bodyPr>
            <a:normAutofit/>
          </a:bodyPr>
          <a:lstStyle/>
          <a:p>
            <a:pPr marL="923925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endParaRPr lang="en-US" sz="4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33463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Lower average housing costs.</a:t>
            </a:r>
          </a:p>
          <a:p>
            <a:pPr marL="1033463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Higher homeownership rates.</a:t>
            </a:r>
          </a:p>
          <a:p>
            <a:pPr marL="1033463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More workforce housing.</a:t>
            </a:r>
          </a:p>
          <a:p>
            <a:pPr marL="1033463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Increased household stability.</a:t>
            </a:r>
          </a:p>
          <a:p>
            <a:pPr marL="1033463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Lower eviction rates.</a:t>
            </a:r>
          </a:p>
          <a:p>
            <a:pPr marL="1033463" lvl="2" indent="-457200">
              <a:spcBef>
                <a:spcPts val="12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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Fewer homeless Kentuckians.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92EC7-697D-0D41-6ED3-325874294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17" y="1336059"/>
            <a:ext cx="4852988" cy="3785794"/>
          </a:xfrm>
        </p:spPr>
        <p:txBody>
          <a:bodyPr>
            <a:normAutofit lnSpcReduction="1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Kentucky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enough housing units, we’d see: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60556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6071-7091-E3C7-6CAA-939ED79E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845061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 housing supply shortage </a:t>
            </a:r>
            <a:br>
              <a:rPr lang="en-US" sz="4800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US" sz="4800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is KY’s most urgent housing issue.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63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1B35-91AB-816E-9D16-4D18CCB13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8"/>
            <a:ext cx="10572000" cy="286821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ALL OF </a:t>
            </a:r>
            <a:r>
              <a:rPr lang="en-US" sz="4800" b="0" dirty="0">
                <a:solidFill>
                  <a:schemeClr val="bg1">
                    <a:lumMod val="75000"/>
                  </a:schemeClr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KY</a:t>
            </a:r>
            <a:r>
              <a:rPr lang="en-US" sz="4800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’S 120 COUNTIES NEED MORE RENTAL &amp; FOR-SALE HOMES.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0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545B1-B855-7360-34E9-521E637DD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2409847"/>
            <a:ext cx="10572000" cy="2971051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Housing is </a:t>
            </a:r>
            <a:r>
              <a:rPr lang="en-US" b="0" u="sng" cap="none" baseline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Key</a:t>
            </a:r>
            <a:r>
              <a:rPr lang="en-US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br>
              <a:rPr lang="en-US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</a:br>
            <a:r>
              <a:rPr lang="en-US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to Our Economy: </a:t>
            </a:r>
            <a:br>
              <a:rPr lang="en-US" sz="1600" b="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br>
              <a:rPr lang="en-US" sz="2400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US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Homes are where </a:t>
            </a:r>
            <a:br>
              <a:rPr lang="en-US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</a:br>
            <a:r>
              <a:rPr lang="en-US" cap="none" baseline="0" dirty="0">
                <a:solidFill>
                  <a:schemeClr val="bg1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jobs go to sleep at night.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76AFD-14DB-7DB5-5EEB-F2257CAF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15" y="1293559"/>
            <a:ext cx="7592679" cy="4270882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E57AD31B-2850-C906-8198-0C9131595F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1072" y="5768829"/>
            <a:ext cx="3140964" cy="939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1E6C13-E3A1-B235-6E59-8CFDE7F0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68" y="2902212"/>
            <a:ext cx="3068511" cy="12757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rgbClr val="FEFEFE"/>
                </a:solidFill>
                <a:latin typeface="+mj-lt"/>
                <a:cs typeface="+mj-cs"/>
              </a:rPr>
              <a:t>THANK </a:t>
            </a:r>
            <a:br>
              <a:rPr lang="en-US" sz="5400" b="1" dirty="0">
                <a:solidFill>
                  <a:srgbClr val="FEFEFE"/>
                </a:solidFill>
                <a:latin typeface="+mj-lt"/>
                <a:cs typeface="+mj-cs"/>
              </a:rPr>
            </a:br>
            <a:r>
              <a:rPr lang="en-US" sz="5400" b="1" dirty="0">
                <a:solidFill>
                  <a:srgbClr val="FEFEFE"/>
                </a:solidFill>
                <a:latin typeface="+mj-lt"/>
                <a:cs typeface="+mj-cs"/>
              </a:rPr>
              <a:t>YOU</a:t>
            </a:r>
            <a:endParaRPr lang="en-US" sz="5400" b="1" i="1" dirty="0">
              <a:solidFill>
                <a:srgbClr val="FEFEFE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11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5D479D-0C58-ABFB-816E-FBE683EA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91384"/>
            <a:ext cx="10571998" cy="970450"/>
          </a:xfrm>
        </p:spPr>
        <p:txBody>
          <a:bodyPr/>
          <a:lstStyle/>
          <a:p>
            <a:r>
              <a:rPr lang="en-US" sz="3600" dirty="0"/>
              <a:t>KHC Invites Housing Task Force Members </a:t>
            </a:r>
            <a:br>
              <a:rPr lang="en-US" sz="3600" dirty="0"/>
            </a:br>
            <a:r>
              <a:rPr lang="en-US" sz="3600" dirty="0"/>
              <a:t>to our Annual Conference: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F1C10F9-3523-76F5-31D0-12E0A5605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680" y="1665544"/>
            <a:ext cx="646897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0C882A"/>
                </a:solidFill>
                <a:effectLst/>
                <a:latin typeface="+mj-lt"/>
              </a:rPr>
              <a:t>August 20-21, 2025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C882A"/>
                </a:solidFill>
                <a:effectLst/>
                <a:latin typeface="+mj-lt"/>
              </a:rPr>
              <a:t>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C882A"/>
                </a:solidFill>
                <a:effectLst/>
                <a:latin typeface="+mj-lt"/>
              </a:rPr>
              <a:t>(Wednesday &amp; Thursday)</a:t>
            </a:r>
            <a:endParaRPr kumimoji="0" lang="en-US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0C882A"/>
                </a:solidFill>
                <a:effectLst/>
                <a:latin typeface="+mj-lt"/>
              </a:rPr>
              <a:t>NKY Convention Center Covington, KY</a:t>
            </a:r>
            <a:endParaRPr kumimoji="0" lang="en-US" altLang="en-US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2" name="Picture 6" descr="KAHC25 - August 2025 - Covington">
            <a:extLst>
              <a:ext uri="{FF2B5EF4-FFF2-40B4-BE49-F238E27FC236}">
                <a16:creationId xmlns:a16="http://schemas.microsoft.com/office/drawing/2014/main" id="{9E4AC4A2-C4D2-CF20-4B80-9A6C0007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3" y="1504290"/>
            <a:ext cx="5102292" cy="19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62B5AA3-B244-9007-18C3-EAD7FB4F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25424"/>
              </p:ext>
            </p:extLst>
          </p:nvPr>
        </p:nvGraphicFramePr>
        <p:xfrm>
          <a:off x="810001" y="4294370"/>
          <a:ext cx="10772400" cy="2011680"/>
        </p:xfrm>
        <a:graphic>
          <a:graphicData uri="http://schemas.openxmlformats.org/drawingml/2006/table">
            <a:tbl>
              <a:tblPr/>
              <a:tblGrid>
                <a:gridCol w="2375652">
                  <a:extLst>
                    <a:ext uri="{9D8B030D-6E8A-4147-A177-3AD203B41FA5}">
                      <a16:colId xmlns:a16="http://schemas.microsoft.com/office/drawing/2014/main" val="1766131033"/>
                    </a:ext>
                  </a:extLst>
                </a:gridCol>
                <a:gridCol w="8396748">
                  <a:extLst>
                    <a:ext uri="{9D8B030D-6E8A-4147-A177-3AD203B41FA5}">
                      <a16:colId xmlns:a16="http://schemas.microsoft.com/office/drawing/2014/main" val="4005570089"/>
                    </a:ext>
                  </a:extLst>
                </a:gridCol>
              </a:tblGrid>
              <a:tr h="713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b="1" dirty="0">
                          <a:solidFill>
                            <a:srgbClr val="0C64C0"/>
                          </a:solidFill>
                          <a:effectLst/>
                          <a:latin typeface="Aptos" panose="020B0004020202020204" pitchFamily="34" charset="0"/>
                        </a:rPr>
                        <a:t> 8:30-9:30am</a:t>
                      </a:r>
                      <a:endParaRPr lang="en-US" sz="2400" dirty="0">
                        <a:solidFill>
                          <a:srgbClr val="0C64C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1D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b="1" dirty="0">
                          <a:solidFill>
                            <a:srgbClr val="0C64C0"/>
                          </a:solidFill>
                          <a:effectLst/>
                          <a:latin typeface="Aptos" panose="020B0004020202020204" pitchFamily="34" charset="0"/>
                        </a:rPr>
                        <a:t>Legislative Update Plenary </a:t>
                      </a:r>
                      <a:endParaRPr lang="en-US" sz="2400" dirty="0">
                        <a:solidFill>
                          <a:srgbClr val="0C64C0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rtl="0" fontAlgn="base"/>
                      <a:r>
                        <a:rPr lang="en-US" sz="2400" i="1" dirty="0">
                          <a:solidFill>
                            <a:srgbClr val="0C64C0"/>
                          </a:solidFill>
                          <a:effectLst/>
                          <a:latin typeface="Aptos" panose="020B0004020202020204" pitchFamily="34" charset="0"/>
                        </a:rPr>
                        <a:t>Panel of KY legislators discussing the Housing Task Force, previous legislation, and the 2026 outlook.</a:t>
                      </a:r>
                      <a:endParaRPr lang="en-US" sz="2400" dirty="0">
                        <a:solidFill>
                          <a:srgbClr val="0C64C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0905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i="1">
                          <a:solidFill>
                            <a:srgbClr val="666666"/>
                          </a:solidFill>
                          <a:effectLst/>
                          <a:latin typeface="Aptos" panose="020B0004020202020204" pitchFamily="34" charset="0"/>
                        </a:rPr>
                        <a:t> 10am- Noon</a:t>
                      </a:r>
                      <a:endParaRPr lang="en-US" sz="2400">
                        <a:solidFill>
                          <a:srgbClr val="666666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b="1" dirty="0">
                          <a:solidFill>
                            <a:srgbClr val="666666"/>
                          </a:solidFill>
                          <a:effectLst/>
                          <a:latin typeface="Aptos" panose="020B0004020202020204" pitchFamily="34" charset="0"/>
                        </a:rPr>
                        <a:t>Breakout Sessions</a:t>
                      </a:r>
                      <a:r>
                        <a:rPr lang="en-US" sz="2400" i="1" dirty="0">
                          <a:solidFill>
                            <a:srgbClr val="666666"/>
                          </a:solidFill>
                          <a:effectLst/>
                          <a:latin typeface="Aptos" panose="020B0004020202020204" pitchFamily="34" charset="0"/>
                        </a:rPr>
                        <a:t> - One features  promising Indiana READI &amp; RIF programs that accelerate housing development.</a:t>
                      </a:r>
                      <a:endParaRPr lang="en-US" sz="2400" dirty="0">
                        <a:solidFill>
                          <a:srgbClr val="666666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092698"/>
                  </a:ext>
                </a:extLst>
              </a:tr>
            </a:tbl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9E357799-853F-435F-00AD-995753F2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3824110"/>
            <a:ext cx="245638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C64C0"/>
                </a:solidFill>
                <a:latin typeface="Aptos" panose="020B0004020202020204" pitchFamily="34" charset="0"/>
              </a:rPr>
              <a:t>KHC Requests Your Participation Thursday, August 21:</a:t>
            </a:r>
            <a:b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C882A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94D0C1A-E941-2440-39C8-8336841CC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4"/>
          <a:stretch/>
        </p:blipFill>
        <p:spPr bwMode="auto">
          <a:xfrm>
            <a:off x="-99461" y="307791"/>
            <a:ext cx="12390921" cy="58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E4877-EEAB-D2CA-4AAB-84E70412A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7" y="1685571"/>
            <a:ext cx="1734593" cy="630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3198AE-4897-75CA-9E60-6CB988B734B2}"/>
              </a:ext>
            </a:extLst>
          </p:cNvPr>
          <p:cNvSpPr txBox="1"/>
          <p:nvPr/>
        </p:nvSpPr>
        <p:spPr>
          <a:xfrm>
            <a:off x="3281817" y="1423961"/>
            <a:ext cx="520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EEFF">
                    <a:lumMod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2024 Current Gap</a:t>
            </a:r>
          </a:p>
        </p:txBody>
      </p:sp>
    </p:spTree>
    <p:extLst>
      <p:ext uri="{BB962C8B-B14F-4D97-AF65-F5344CB8AC3E}">
        <p14:creationId xmlns:p14="http://schemas.microsoft.com/office/powerpoint/2010/main" val="30140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27DD-6DCB-87E7-3356-E38E170616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34626" y="6394904"/>
            <a:ext cx="106215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3178D-408C-AD7D-57CC-31810367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7" b="26349"/>
          <a:stretch/>
        </p:blipFill>
        <p:spPr>
          <a:xfrm>
            <a:off x="-274503" y="409443"/>
            <a:ext cx="12628428" cy="5709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E08C7B-CCE1-D802-7682-4003D68E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15"/>
            <a:ext cx="6296627" cy="1558303"/>
          </a:xfrm>
          <a:solidFill>
            <a:schemeClr val="tx1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  <a:cs typeface="+mj-cs"/>
              </a:rPr>
              <a:t>KY Housing Supply Gap</a:t>
            </a:r>
            <a:br>
              <a:rPr lang="en-US" sz="3200" b="1" dirty="0">
                <a:solidFill>
                  <a:srgbClr val="0070C0"/>
                </a:solidFill>
                <a:latin typeface="+mj-lt"/>
                <a:cs typeface="+mj-cs"/>
              </a:rPr>
            </a:br>
            <a:r>
              <a:rPr lang="en-US" sz="2600" b="0" dirty="0">
                <a:solidFill>
                  <a:srgbClr val="0070C0"/>
                </a:solidFill>
                <a:latin typeface="+mj-lt"/>
                <a:cs typeface="+mj-cs"/>
              </a:rPr>
              <a:t>Every county needs more housing</a:t>
            </a:r>
            <a:endParaRPr lang="en-US" sz="2600" b="0" dirty="0">
              <a:solidFill>
                <a:srgbClr val="FEFEFE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95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A1D1-A120-3D8E-1855-F3E9E75B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716012"/>
            <a:ext cx="10571998" cy="970450"/>
          </a:xfrm>
        </p:spPr>
        <p:txBody>
          <a:bodyPr/>
          <a:lstStyle/>
          <a:p>
            <a:r>
              <a:rPr lang="en-US" sz="3600" dirty="0"/>
              <a:t>Many organizations have sought presentations on the housing supply gap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890CEF-2F91-D0AD-B074-FA728E2C4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75574"/>
              </p:ext>
            </p:extLst>
          </p:nvPr>
        </p:nvGraphicFramePr>
        <p:xfrm>
          <a:off x="626165" y="1865253"/>
          <a:ext cx="11390244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122">
                  <a:extLst>
                    <a:ext uri="{9D8B030D-6E8A-4147-A177-3AD203B41FA5}">
                      <a16:colId xmlns:a16="http://schemas.microsoft.com/office/drawing/2014/main" val="3211035780"/>
                    </a:ext>
                  </a:extLst>
                </a:gridCol>
                <a:gridCol w="5695122">
                  <a:extLst>
                    <a:ext uri="{9D8B030D-6E8A-4147-A177-3AD203B41FA5}">
                      <a16:colId xmlns:a16="http://schemas.microsoft.com/office/drawing/2014/main" val="72890336"/>
                    </a:ext>
                  </a:extLst>
                </a:gridCol>
              </a:tblGrid>
              <a:tr h="239936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League of Cities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Association of Counties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County Judge Executive Assoc.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Realtors Association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Mortgage Bankers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Chamber of Commerce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Homebuilders Association of KY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Economic Development Cabinet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I-71 Economic Development Alliance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EKY Leadership Foundation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DLG Local Issues Conference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Workforce Investment Board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Conference of KY PVAs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KY USDA State Office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Council of Area Development Districts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Baren River ADD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Northern KY ADD</a:t>
                      </a:r>
                    </a:p>
                    <a:p>
                      <a:pPr marL="285750" indent="-285750" algn="l" defTabSz="4572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Lincoln Trail ADD</a:t>
                      </a:r>
                    </a:p>
                    <a:p>
                      <a:pPr marL="285750" indent="-285750" algn="l" defTabSz="4572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Lake Cumberland ADD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Individual Cities &amp; Counties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Homeless Shelter &amp; Service Providers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Leadership Louisville Bingham Scholars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88115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35C4-A8CB-3A9A-F5EE-FFB475F7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98" y="609443"/>
            <a:ext cx="10572000" cy="4980406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6000" dirty="0">
                <a:solidFill>
                  <a:schemeClr val="bg2">
                    <a:lumMod val="75000"/>
                  </a:schemeClr>
                </a:solidFill>
              </a:rPr>
              <a:t>Kentucky’s Housing Supply Gap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0" dirty="0"/>
              <a:t>2024 Gap:	</a:t>
            </a:r>
            <a:r>
              <a:rPr lang="en-US" dirty="0"/>
              <a:t>206,207</a:t>
            </a:r>
            <a:r>
              <a:rPr lang="en-US" b="0" dirty="0"/>
              <a:t> units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b="0" dirty="0"/>
              <a:t>2029 Gap:	</a:t>
            </a:r>
            <a:r>
              <a:rPr lang="en-US" dirty="0"/>
              <a:t>287,120</a:t>
            </a:r>
            <a:r>
              <a:rPr lang="en-US" b="0" dirty="0"/>
              <a:t> units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E2F7D-FB33-5B20-FD25-ACB1E51A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Noto Sans Thin" panose="020B050204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E8E8E8">
                  <a:lumMod val="10000"/>
                </a:srgbClr>
              </a:solidFill>
              <a:effectLst/>
              <a:uLnTx/>
              <a:uFillTx/>
              <a:latin typeface="Noto Sans Thin" panose="020B050204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63464-9391-388D-E0E1-76489A51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24367"/>
            <a:ext cx="12191999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HC Housing Gap Analysis">
  <a:themeElements>
    <a:clrScheme name="Housing Gap">
      <a:dk1>
        <a:srgbClr val="153683"/>
      </a:dk1>
      <a:lt1>
        <a:srgbClr val="FFFFFF"/>
      </a:lt1>
      <a:dk2>
        <a:srgbClr val="61BB46"/>
      </a:dk2>
      <a:lt2>
        <a:srgbClr val="E8E8E8"/>
      </a:lt2>
      <a:accent1>
        <a:srgbClr val="D8EEFF"/>
      </a:accent1>
      <a:accent2>
        <a:srgbClr val="A2D3D9"/>
      </a:accent2>
      <a:accent3>
        <a:srgbClr val="E3A9B3"/>
      </a:accent3>
      <a:accent4>
        <a:srgbClr val="C3DB93"/>
      </a:accent4>
      <a:accent5>
        <a:srgbClr val="C1C3E1"/>
      </a:accent5>
      <a:accent6>
        <a:srgbClr val="FCEE8E"/>
      </a:accent6>
      <a:hlink>
        <a:srgbClr val="0048A9"/>
      </a:hlink>
      <a:folHlink>
        <a:srgbClr val="431479"/>
      </a:folHlink>
    </a:clrScheme>
    <a:fontScheme name="Housing Gap">
      <a:majorFont>
        <a:latin typeface="Poppins"/>
        <a:ea typeface=""/>
        <a:cs typeface=""/>
      </a:majorFont>
      <a:minorFont>
        <a:latin typeface="Noto Sans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KHC Housing Gap Analysis">
  <a:themeElements>
    <a:clrScheme name="Housing Gap">
      <a:dk1>
        <a:srgbClr val="153683"/>
      </a:dk1>
      <a:lt1>
        <a:srgbClr val="FFFFFF"/>
      </a:lt1>
      <a:dk2>
        <a:srgbClr val="61BB46"/>
      </a:dk2>
      <a:lt2>
        <a:srgbClr val="E8E8E8"/>
      </a:lt2>
      <a:accent1>
        <a:srgbClr val="D8EEFF"/>
      </a:accent1>
      <a:accent2>
        <a:srgbClr val="A2D3D9"/>
      </a:accent2>
      <a:accent3>
        <a:srgbClr val="E3A9B3"/>
      </a:accent3>
      <a:accent4>
        <a:srgbClr val="C3DB93"/>
      </a:accent4>
      <a:accent5>
        <a:srgbClr val="C1C3E1"/>
      </a:accent5>
      <a:accent6>
        <a:srgbClr val="FCEE8E"/>
      </a:accent6>
      <a:hlink>
        <a:srgbClr val="0048A9"/>
      </a:hlink>
      <a:folHlink>
        <a:srgbClr val="43147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DRAFT" id="{55C280CD-0251-644B-92C4-63591861CA2A}" vid="{448932EA-B4E6-0B46-9944-48FD9D47FE1D}"/>
    </a:ext>
  </a:extLst>
</a:theme>
</file>

<file path=ppt/theme/theme3.xml><?xml version="1.0" encoding="utf-8"?>
<a:theme xmlns:a="http://schemas.openxmlformats.org/drawingml/2006/main" name="2_KHC Housing Gap Analysis">
  <a:themeElements>
    <a:clrScheme name="Housing Gap">
      <a:dk1>
        <a:srgbClr val="153683"/>
      </a:dk1>
      <a:lt1>
        <a:srgbClr val="FFFFFF"/>
      </a:lt1>
      <a:dk2>
        <a:srgbClr val="61BB46"/>
      </a:dk2>
      <a:lt2>
        <a:srgbClr val="E8E8E8"/>
      </a:lt2>
      <a:accent1>
        <a:srgbClr val="D8EEFF"/>
      </a:accent1>
      <a:accent2>
        <a:srgbClr val="A2D3D9"/>
      </a:accent2>
      <a:accent3>
        <a:srgbClr val="E3A9B3"/>
      </a:accent3>
      <a:accent4>
        <a:srgbClr val="C3DB93"/>
      </a:accent4>
      <a:accent5>
        <a:srgbClr val="C1C3E1"/>
      </a:accent5>
      <a:accent6>
        <a:srgbClr val="FCEE8E"/>
      </a:accent6>
      <a:hlink>
        <a:srgbClr val="0048A9"/>
      </a:hlink>
      <a:folHlink>
        <a:srgbClr val="431479"/>
      </a:folHlink>
    </a:clrScheme>
    <a:fontScheme name="Housing Gap">
      <a:majorFont>
        <a:latin typeface="Poppins"/>
        <a:ea typeface=""/>
        <a:cs typeface=""/>
      </a:majorFont>
      <a:minorFont>
        <a:latin typeface="Noto Sans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2AFB6578078340A558EE1CD1CE1044" ma:contentTypeVersion="3" ma:contentTypeDescription="Create a new document." ma:contentTypeScope="" ma:versionID="8ed985eb32591421c928a272552c4147">
  <xsd:schema xmlns:xsd="http://www.w3.org/2001/XMLSchema" xmlns:xs="http://www.w3.org/2001/XMLSchema" xmlns:p="http://schemas.microsoft.com/office/2006/metadata/properties" xmlns:ns1="http://schemas.microsoft.com/sharepoint/v3" xmlns:ns3="151ce5e7-1996-4a34-9858-2e34f4bf01f8" xmlns:ns4="eb36fc93-e573-401b-99b9-c08a042eb042" targetNamespace="http://schemas.microsoft.com/office/2006/metadata/properties" ma:root="true" ma:fieldsID="6bb711534997b47beb2d7c2996efe314" ns1:_="" ns3:_="" ns4:_="">
    <xsd:import namespace="http://schemas.microsoft.com/sharepoint/v3"/>
    <xsd:import namespace="151ce5e7-1996-4a34-9858-2e34f4bf01f8"/>
    <xsd:import namespace="eb36fc93-e573-401b-99b9-c08a042eb04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e5e7-1996-4a34-9858-2e34f4bf0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6fc93-e573-401b-99b9-c08a042eb042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b36fc93-e573-401b-99b9-c08a042eb042">5YD525KZ55ZS-1713811244-25</_dlc_DocId>
    <_dlc_DocIdUrl xmlns="eb36fc93-e573-401b-99b9-c08a042eb042">
      <Url>https://www.kyhousing.org/Data-Library/Housing-Gap-Analysis/_layouts/15/DocIdRedir.aspx?ID=5YD525KZ55ZS-1713811244-25</Url>
      <Description>5YD525KZ55ZS-1713811244-25</Description>
    </_dlc_DocIdUrl>
  </documentManagement>
</p:properties>
</file>

<file path=customXml/itemProps1.xml><?xml version="1.0" encoding="utf-8"?>
<ds:datastoreItem xmlns:ds="http://schemas.openxmlformats.org/officeDocument/2006/customXml" ds:itemID="{1251EE24-2AA2-4181-B40F-68C4DC4A6F7E}"/>
</file>

<file path=customXml/itemProps2.xml><?xml version="1.0" encoding="utf-8"?>
<ds:datastoreItem xmlns:ds="http://schemas.openxmlformats.org/officeDocument/2006/customXml" ds:itemID="{5BD42CDF-5FAE-4341-B00C-5B7C921291C7}"/>
</file>

<file path=customXml/itemProps3.xml><?xml version="1.0" encoding="utf-8"?>
<ds:datastoreItem xmlns:ds="http://schemas.openxmlformats.org/officeDocument/2006/customXml" ds:itemID="{B1EF553D-614C-4178-926E-7C80D00D97A9}"/>
</file>

<file path=customXml/itemProps4.xml><?xml version="1.0" encoding="utf-8"?>
<ds:datastoreItem xmlns:ds="http://schemas.openxmlformats.org/officeDocument/2006/customXml" ds:itemID="{D2460709-2BE0-4952-84DC-40BE0FF16893}"/>
</file>

<file path=docProps/app.xml><?xml version="1.0" encoding="utf-8"?>
<Properties xmlns="http://schemas.openxmlformats.org/officeDocument/2006/extended-properties" xmlns:vt="http://schemas.openxmlformats.org/officeDocument/2006/docPropsVTypes">
  <TotalTime>10039</TotalTime>
  <Words>2964</Words>
  <Application>Microsoft Office PowerPoint</Application>
  <PresentationFormat>Widescreen</PresentationFormat>
  <Paragraphs>486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Aptos</vt:lpstr>
      <vt:lpstr>Arial</vt:lpstr>
      <vt:lpstr>Calibri</vt:lpstr>
      <vt:lpstr>Catamaran</vt:lpstr>
      <vt:lpstr>Century Gothic</vt:lpstr>
      <vt:lpstr>Noto Sans</vt:lpstr>
      <vt:lpstr>Noto Sans Light</vt:lpstr>
      <vt:lpstr>Noto Sans Thin</vt:lpstr>
      <vt:lpstr>Poppins</vt:lpstr>
      <vt:lpstr>Poppins Black</vt:lpstr>
      <vt:lpstr>Poppins ExtraLight</vt:lpstr>
      <vt:lpstr>Poppins Medium</vt:lpstr>
      <vt:lpstr>Roboto</vt:lpstr>
      <vt:lpstr>Wingdings</vt:lpstr>
      <vt:lpstr>Wingdings 2</vt:lpstr>
      <vt:lpstr>KHC Housing Gap Analysis</vt:lpstr>
      <vt:lpstr>1_KHC Housing Gap Analysis</vt:lpstr>
      <vt:lpstr>2_KHC Housing Gap Analysis</vt:lpstr>
      <vt:lpstr>Updates to the 2025 Kentucky Housing Task Force</vt:lpstr>
      <vt:lpstr>KHC Aims to be an ongoing resource  for the Housing Task Force</vt:lpstr>
      <vt:lpstr>I. Updates on the Housing Landscape</vt:lpstr>
      <vt:lpstr> A. Kentucky’s Housing Supply Gap </vt:lpstr>
      <vt:lpstr>THE HOUSING CONTINUUM A healthy market offers a supply of income-aligned  options across a range of housing types</vt:lpstr>
      <vt:lpstr>PowerPoint Presentation</vt:lpstr>
      <vt:lpstr>KY Housing Supply Gap Every county needs more housing</vt:lpstr>
      <vt:lpstr>Many organizations have sought presentations on the housing supply gap</vt:lpstr>
      <vt:lpstr>Kentucky’s Housing Supply Gap  2024 Gap: 206,207 units  2029 Gap: 287,120 units</vt:lpstr>
      <vt:lpstr>PowerPoint Presentation</vt:lpstr>
      <vt:lpstr>PowerPoint Presentation</vt:lpstr>
      <vt:lpstr>B. Housing Market Dynamics </vt:lpstr>
      <vt:lpstr>Housing Market Dynamics</vt:lpstr>
      <vt:lpstr>Housing Market Dynamics continued</vt:lpstr>
      <vt:lpstr>House Price Index for Kentucky </vt:lpstr>
      <vt:lpstr>KY homeownership rates have declined</vt:lpstr>
      <vt:lpstr> U.S. Housing starts are NOT projected to accelerate in the next few years</vt:lpstr>
      <vt:lpstr>PowerPoint Presentation</vt:lpstr>
      <vt:lpstr>PowerPoint Presentation</vt:lpstr>
      <vt:lpstr> Housing market dynamics are resulting in increased homelessness in Kentucky   2023-2024: 10% Increase   2024-2025: 11% Increase</vt:lpstr>
      <vt:lpstr>PowerPoint Presentation</vt:lpstr>
      <vt:lpstr>C. Federal Budget Uncertainty </vt:lpstr>
      <vt:lpstr>White House FY26 Budget Proposal  Impacts on Housing In Kentucky</vt:lpstr>
      <vt:lpstr>II. Existing Resources Supporting Housing Supply in Kentucky</vt:lpstr>
      <vt:lpstr>A. Federal &amp; State Programs Supporting Housing</vt:lpstr>
      <vt:lpstr>Federal Programs Supporting Housing</vt:lpstr>
      <vt:lpstr>Kentucky Programs Supporting Housing</vt:lpstr>
      <vt:lpstr>B. Missing Resources </vt:lpstr>
      <vt:lpstr> Nearly all these resources  have been in place since well before the 2008 Housing Crisis.</vt:lpstr>
      <vt:lpstr>The top home builder concerns for 2025: </vt:lpstr>
      <vt:lpstr>C. Our Fellow States are Taking Action </vt:lpstr>
      <vt:lpstr>States are Accelerating Housing Supply</vt:lpstr>
      <vt:lpstr>States are Creating Ambitious Housing Goals</vt:lpstr>
      <vt:lpstr>Most States Have Created State Tax Credits for Affordable Rental Development</vt:lpstr>
      <vt:lpstr>States are Creating State-Funded Housing Programs Many have a Revolving Loan Fund component</vt:lpstr>
      <vt:lpstr>Indiana Residential Infrastructure Fund (RIF)</vt:lpstr>
      <vt:lpstr>Indiana READI Program Regional Economic Acceleration &amp; Development Initiative </vt:lpstr>
      <vt:lpstr>PowerPoint Presentation</vt:lpstr>
      <vt:lpstr> Kentucky may be years behind fellow states in accelerating housing production.</vt:lpstr>
      <vt:lpstr>III. Task Force Focus Areas KHC Recommendations</vt:lpstr>
      <vt:lpstr>Items for which partners have advocated:</vt:lpstr>
      <vt:lpstr> Modernize fees that fund the  KY Affordable Housing Trust Fund</vt:lpstr>
      <vt:lpstr>PowerPoint Presentation</vt:lpstr>
      <vt:lpstr>States Dedicating More to State AHTFs Since 1992, Kentucky’s fee has been $6 per recording.</vt:lpstr>
      <vt:lpstr>KY Rural Housing Trust Fund  One-Time Funding Only</vt:lpstr>
      <vt:lpstr> Establish a KY Affordable Housing Tax Credit</vt:lpstr>
      <vt:lpstr>RECOMMENDED FOCUS:  Establish flexible resources that accelerate  housing production.  </vt:lpstr>
      <vt:lpstr> Flexible resources will move the market by  incentivizing public-private partnerships that accelerate housing production across KY.</vt:lpstr>
      <vt:lpstr> The flexibility of state-level funds over federal dollars cannot be overemphasized!   Lower costs  Faster production  Less red tape</vt:lpstr>
      <vt:lpstr>In Closing </vt:lpstr>
      <vt:lpstr>PowerPoint Presentation</vt:lpstr>
      <vt:lpstr>The housing supply shortage  is KY’s most urgent housing issue.</vt:lpstr>
      <vt:lpstr>ALL OF KY’S 120 COUNTIES NEED MORE RENTAL &amp; FOR-SALE HOMES.</vt:lpstr>
      <vt:lpstr>Housing is Key  to Our Economy:   Homes are where  jobs go to sleep at night.</vt:lpstr>
      <vt:lpstr>THANK  YOU</vt:lpstr>
      <vt:lpstr>KHC Invites Housing Task Force Members  to our Annual Conference:</vt:lpstr>
    </vt:vector>
  </TitlesOfParts>
  <Company>Kentucky Housing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Smith</dc:creator>
  <cp:lastModifiedBy>Wendy Smith</cp:lastModifiedBy>
  <cp:revision>4</cp:revision>
  <cp:lastPrinted>2024-10-21T14:09:59Z</cp:lastPrinted>
  <dcterms:created xsi:type="dcterms:W3CDTF">2024-08-16T21:33:07Z</dcterms:created>
  <dcterms:modified xsi:type="dcterms:W3CDTF">2025-06-30T15:56:47Z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0x010100082AFB6578078340A558EE1CD1CE1044</vt:lpwstr>
  </property>
  <property fmtid="{D5CDD505-2E9C-101B-9397-08002B2CF9AE}" pid="3" name="_dlc_DocIdItemGuid">
    <vt:lpwstr>50ef6ead-8f0a-4833-b74f-d9b18ac35a64</vt:lpwstr>
  </property>
</Properties>
</file>